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4"/>
  </p:sldMasterIdLst>
  <p:notesMasterIdLst>
    <p:notesMasterId r:id="rId10"/>
  </p:notesMasterIdLst>
  <p:handoutMasterIdLst>
    <p:handoutMasterId r:id="rId11"/>
  </p:handoutMasterIdLst>
  <p:sldIdLst>
    <p:sldId id="1116" r:id="rId5"/>
    <p:sldId id="1122" r:id="rId6"/>
    <p:sldId id="1119" r:id="rId7"/>
    <p:sldId id="1120" r:id="rId8"/>
    <p:sldId id="112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yler lynch" initials="tl" lastIdx="24" clrIdx="0">
    <p:extLst>
      <p:ext uri="{19B8F6BF-5375-455C-9EA6-DF929625EA0E}">
        <p15:presenceInfo xmlns:p15="http://schemas.microsoft.com/office/powerpoint/2012/main" userId="4d79623da105b09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CBACF"/>
    <a:srgbClr val="F2F3F5"/>
    <a:srgbClr val="4C5B6E"/>
    <a:srgbClr val="496471"/>
    <a:srgbClr val="F2F5F8"/>
    <a:srgbClr val="F0F2F6"/>
    <a:srgbClr val="FAFBFC"/>
    <a:srgbClr val="F9FBFD"/>
    <a:srgbClr val="F4F7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8" autoAdjust="0"/>
    <p:restoredTop sz="94128" autoAdjust="0"/>
  </p:normalViewPr>
  <p:slideViewPr>
    <p:cSldViewPr snapToGrid="0">
      <p:cViewPr varScale="1">
        <p:scale>
          <a:sx n="114" d="100"/>
          <a:sy n="114" d="100"/>
        </p:scale>
        <p:origin x="120" y="13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30616"/>
    </p:cViewPr>
  </p:sorterViewPr>
  <p:notesViewPr>
    <p:cSldViewPr snapToGrid="0">
      <p:cViewPr varScale="1">
        <p:scale>
          <a:sx n="117" d="100"/>
          <a:sy n="117" d="100"/>
        </p:scale>
        <p:origin x="50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57161BF-B23B-4394-A96E-F4360C62819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2EFA4A7-9429-4DF7-ABF5-D9E5B2540E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AD32F0-874C-4AAC-9514-AAD3E6FF80D6}" type="datetimeFigureOut">
              <a:rPr lang="en-US" smtClean="0"/>
              <a:t>06/12/20</a:t>
            </a:fld>
            <a:endParaRPr lang="en-US"/>
          </a:p>
        </p:txBody>
      </p:sp>
      <p:sp>
        <p:nvSpPr>
          <p:cNvPr id="4" name="Footer Placeholder 3">
            <a:extLst>
              <a:ext uri="{FF2B5EF4-FFF2-40B4-BE49-F238E27FC236}">
                <a16:creationId xmlns:a16="http://schemas.microsoft.com/office/drawing/2014/main" id="{7FFAA4EB-3327-4214-8C66-D022262D92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59F6045-FEC1-483F-916F-4A70D359C00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F42476-7A7B-40F5-8A25-2A09BD3C8867}" type="slidenum">
              <a:rPr lang="en-US" smtClean="0"/>
              <a:t>‹#›</a:t>
            </a:fld>
            <a:endParaRPr lang="en-US"/>
          </a:p>
        </p:txBody>
      </p:sp>
    </p:spTree>
    <p:extLst>
      <p:ext uri="{BB962C8B-B14F-4D97-AF65-F5344CB8AC3E}">
        <p14:creationId xmlns:p14="http://schemas.microsoft.com/office/powerpoint/2010/main" val="25039673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6D1935-2548-4788-81DD-641A298E824F}" type="datetimeFigureOut">
              <a:rPr lang="de-DE" smtClean="0"/>
              <a:t>12.06.2020</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75E7E4-6857-4F03-A780-9887AA86825E}" type="slidenum">
              <a:rPr lang="de-DE" smtClean="0"/>
              <a:t>‹#›</a:t>
            </a:fld>
            <a:endParaRPr lang="de-DE"/>
          </a:p>
        </p:txBody>
      </p:sp>
    </p:spTree>
    <p:extLst>
      <p:ext uri="{BB962C8B-B14F-4D97-AF65-F5344CB8AC3E}">
        <p14:creationId xmlns:p14="http://schemas.microsoft.com/office/powerpoint/2010/main" val="1576483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785BB0B3-964C-4CDE-9D3D-0BF955B8C425}" type="slidenum">
              <a:rPr lang="en-US" smtClean="0"/>
              <a:pPr/>
              <a:t>1</a:t>
            </a:fld>
            <a:endParaRPr lang="en-US" dirty="0"/>
          </a:p>
        </p:txBody>
      </p:sp>
      <p:sp>
        <p:nvSpPr>
          <p:cNvPr id="6" name="Slide Image Placeholder 5">
            <a:extLst>
              <a:ext uri="{FF2B5EF4-FFF2-40B4-BE49-F238E27FC236}">
                <a16:creationId xmlns:a16="http://schemas.microsoft.com/office/drawing/2014/main" id="{659FEF80-577E-463D-9B2B-5911423DF878}"/>
              </a:ext>
            </a:extLst>
          </p:cNvPr>
          <p:cNvSpPr>
            <a:spLocks noGrp="1" noRot="1" noChangeAspect="1"/>
          </p:cNvSpPr>
          <p:nvPr>
            <p:ph type="sldImg"/>
          </p:nvPr>
        </p:nvSpPr>
        <p:spPr>
          <a:xfrm>
            <a:off x="946150" y="555625"/>
            <a:ext cx="4964113" cy="2792413"/>
          </a:xfrm>
        </p:spPr>
      </p:sp>
      <p:sp>
        <p:nvSpPr>
          <p:cNvPr id="7" name="Notes Placeholder 6">
            <a:extLst>
              <a:ext uri="{FF2B5EF4-FFF2-40B4-BE49-F238E27FC236}">
                <a16:creationId xmlns:a16="http://schemas.microsoft.com/office/drawing/2014/main" id="{34CBE358-5253-4FA0-8251-660F2DE1C87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17065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rgbClr val="FFFFFF"/>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7CA0FF"/>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rgbClr val="415795">
                    <a:lumMod val="100000"/>
                  </a:srgbClr>
                </a:gs>
                <a:gs pos="0">
                  <a:srgbClr val="7CA0FF">
                    <a:alpha val="0"/>
                  </a:srgbClr>
                </a:gs>
                <a:gs pos="64000">
                  <a:srgbClr val="5E7DCA"/>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58000">
                  <a:srgbClr val="243DA8">
                    <a:alpha val="50000"/>
                  </a:srgbClr>
                </a:gs>
                <a:gs pos="0">
                  <a:srgbClr val="314FD5">
                    <a:alpha val="0"/>
                  </a:srgbClr>
                </a:gs>
                <a:gs pos="89000">
                  <a:srgbClr val="1D3393">
                    <a:lumMod val="9000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38814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Gun Metal">
    <p:bg>
      <p:bgPr>
        <a:solidFill>
          <a:schemeClr val="accent5"/>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BCA85743-DB0F-45DD-9AFD-2C0317477EE5}"/>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CE72B82E-6803-483D-87FB-DDB5CF32DB1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416F6E19-F6AD-4B7C-9B5E-C7F31E7AD626}"/>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06572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Midnight">
    <p:bg>
      <p:bgPr>
        <a:solidFill>
          <a:schemeClr val="tx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5">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F787CA06-18E6-405B-AB57-846AB5708B52}"/>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11" name="Freeform 5">
            <a:extLst>
              <a:ext uri="{FF2B5EF4-FFF2-40B4-BE49-F238E27FC236}">
                <a16:creationId xmlns:a16="http://schemas.microsoft.com/office/drawing/2014/main" id="{E0A1C191-D6B1-443E-80C5-308BFEE70BCD}"/>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31691490-7DFB-4251-8E05-5909F3498C2C}"/>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447580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2 Light Blue">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2"/>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2FEBB2B0-2FE9-4547-B236-AFFD265B9D1B}"/>
              </a:ext>
            </a:extLst>
          </p:cNvPr>
          <p:cNvGrpSpPr/>
          <p:nvPr userDrawn="1"/>
        </p:nvGrpSpPr>
        <p:grpSpPr>
          <a:xfrm>
            <a:off x="1" y="-920"/>
            <a:ext cx="3114500" cy="6859841"/>
            <a:chOff x="1" y="-920"/>
            <a:chExt cx="3114500" cy="6859841"/>
          </a:xfrm>
        </p:grpSpPr>
        <p:sp>
          <p:nvSpPr>
            <p:cNvPr id="5" name="Rectangle 4">
              <a:extLst>
                <a:ext uri="{FF2B5EF4-FFF2-40B4-BE49-F238E27FC236}">
                  <a16:creationId xmlns:a16="http://schemas.microsoft.com/office/drawing/2014/main" id="{E260F5EA-2531-104C-BDA5-6976E59EAEBC}"/>
                </a:ext>
              </a:extLst>
            </p:cNvPr>
            <p:cNvSpPr/>
            <p:nvPr/>
          </p:nvSpPr>
          <p:spPr>
            <a:xfrm>
              <a:off x="1805663" y="471"/>
              <a:ext cx="1308838"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4" name="Rectangle 3">
              <a:extLst>
                <a:ext uri="{FF2B5EF4-FFF2-40B4-BE49-F238E27FC236}">
                  <a16:creationId xmlns:a16="http://schemas.microsoft.com/office/drawing/2014/main" id="{7B1049BD-3954-CA4D-8094-F10C1A4300C1}"/>
                </a:ext>
              </a:extLst>
            </p:cNvPr>
            <p:cNvSpPr/>
            <p:nvPr userDrawn="1"/>
          </p:nvSpPr>
          <p:spPr>
            <a:xfrm>
              <a:off x="1" y="-920"/>
              <a:ext cx="1805661" cy="68598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918"/>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8" name="Title 2">
            <a:extLst>
              <a:ext uri="{FF2B5EF4-FFF2-40B4-BE49-F238E27FC236}">
                <a16:creationId xmlns:a16="http://schemas.microsoft.com/office/drawing/2014/main" id="{B301E4DD-7EE3-47B4-881B-9E5B641D6B68}"/>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00902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2 Tea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Title 2">
            <a:extLst>
              <a:ext uri="{FF2B5EF4-FFF2-40B4-BE49-F238E27FC236}">
                <a16:creationId xmlns:a16="http://schemas.microsoft.com/office/drawing/2014/main" id="{5414775D-E921-40D5-BD78-EE64D623689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92548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genda 2 Nickel">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459F1BC3-A25A-4F2F-AE6A-66E3CDF9CA87}"/>
              </a:ext>
            </a:extLst>
          </p:cNvPr>
          <p:cNvGrpSpPr/>
          <p:nvPr userDrawn="1"/>
        </p:nvGrpSpPr>
        <p:grpSpPr>
          <a:xfrm>
            <a:off x="1" y="-920"/>
            <a:ext cx="3114500" cy="6859841"/>
            <a:chOff x="1" y="-920"/>
            <a:chExt cx="3114500" cy="6859841"/>
          </a:xfrm>
        </p:grpSpPr>
        <p:sp>
          <p:nvSpPr>
            <p:cNvPr id="18" name="Rectangle 17">
              <a:extLst>
                <a:ext uri="{FF2B5EF4-FFF2-40B4-BE49-F238E27FC236}">
                  <a16:creationId xmlns:a16="http://schemas.microsoft.com/office/drawing/2014/main" id="{B8BB2C26-9627-4325-A099-547E93EEF246}"/>
                </a:ext>
              </a:extLst>
            </p:cNvPr>
            <p:cNvSpPr/>
            <p:nvPr/>
          </p:nvSpPr>
          <p:spPr>
            <a:xfrm>
              <a:off x="1805663" y="471"/>
              <a:ext cx="1308838"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20" name="Rectangle 19">
              <a:extLst>
                <a:ext uri="{FF2B5EF4-FFF2-40B4-BE49-F238E27FC236}">
                  <a16:creationId xmlns:a16="http://schemas.microsoft.com/office/drawing/2014/main" id="{7F4BE5D2-332D-407F-8716-B028E9A35910}"/>
                </a:ext>
              </a:extLst>
            </p:cNvPr>
            <p:cNvSpPr/>
            <p:nvPr userDrawn="1"/>
          </p:nvSpPr>
          <p:spPr>
            <a:xfrm>
              <a:off x="1" y="-920"/>
              <a:ext cx="1805661" cy="68598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1" name="Rectangle: Single Corner Rounded 6">
              <a:extLst>
                <a:ext uri="{FF2B5EF4-FFF2-40B4-BE49-F238E27FC236}">
                  <a16:creationId xmlns:a16="http://schemas.microsoft.com/office/drawing/2014/main" id="{A47A36E7-7621-4007-95B2-6753845C113F}"/>
                </a:ext>
              </a:extLst>
            </p:cNvPr>
            <p:cNvSpPr/>
            <p:nvPr userDrawn="1"/>
          </p:nvSpPr>
          <p:spPr bwMode="gray">
            <a:xfrm flipV="1">
              <a:off x="1311886" y="918"/>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2" name="Rectangle: Single Corner Rounded 6">
              <a:extLst>
                <a:ext uri="{FF2B5EF4-FFF2-40B4-BE49-F238E27FC236}">
                  <a16:creationId xmlns:a16="http://schemas.microsoft.com/office/drawing/2014/main" id="{210E8B6E-2DF4-426B-95F7-731B5512AB91}"/>
                </a:ext>
              </a:extLst>
            </p:cNvPr>
            <p:cNvSpPr/>
            <p:nvPr userDrawn="1"/>
          </p:nvSpPr>
          <p:spPr bwMode="gray">
            <a:xfrm rot="10800000" flipH="1" flipV="1">
              <a:off x="2620725" y="470"/>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0" name="Title 2">
            <a:extLst>
              <a:ext uri="{FF2B5EF4-FFF2-40B4-BE49-F238E27FC236}">
                <a16:creationId xmlns:a16="http://schemas.microsoft.com/office/drawing/2014/main" id="{153726AC-6F2C-4544-B70D-67C1D4F0893B}"/>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1702163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2 Gun Metal">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2" y="-1841"/>
            <a:ext cx="1805660" cy="68598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6" y="1"/>
            <a:ext cx="493775" cy="6857530"/>
          </a:xfrm>
          <a:prstGeom prst="round1Rect">
            <a:avLst>
              <a:gd name="adj" fmla="val 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9" name="Title 2">
            <a:extLst>
              <a:ext uri="{FF2B5EF4-FFF2-40B4-BE49-F238E27FC236}">
                <a16:creationId xmlns:a16="http://schemas.microsoft.com/office/drawing/2014/main" id="{85A3181C-AC11-4602-8BC8-377440D828E4}"/>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979178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2 Midnigh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B1049BD-3954-CA4D-8094-F10C1A4300C1}"/>
              </a:ext>
            </a:extLst>
          </p:cNvPr>
          <p:cNvSpPr/>
          <p:nvPr userDrawn="1"/>
        </p:nvSpPr>
        <p:spPr>
          <a:xfrm>
            <a:off x="1" y="-1841"/>
            <a:ext cx="1805659" cy="685984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5" name="Rectangle 4">
            <a:extLst>
              <a:ext uri="{FF2B5EF4-FFF2-40B4-BE49-F238E27FC236}">
                <a16:creationId xmlns:a16="http://schemas.microsoft.com/office/drawing/2014/main" id="{E260F5EA-2531-104C-BDA5-6976E59EAEBC}"/>
              </a:ext>
            </a:extLst>
          </p:cNvPr>
          <p:cNvSpPr/>
          <p:nvPr/>
        </p:nvSpPr>
        <p:spPr>
          <a:xfrm>
            <a:off x="1805662" y="-1"/>
            <a:ext cx="1308839" cy="685752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19" name="Content Placeholder 18">
            <a:extLst>
              <a:ext uri="{FF2B5EF4-FFF2-40B4-BE49-F238E27FC236}">
                <a16:creationId xmlns:a16="http://schemas.microsoft.com/office/drawing/2014/main" id="{71B3CBAA-80EF-5E47-BC6B-9DE61D18790F}"/>
              </a:ext>
            </a:extLst>
          </p:cNvPr>
          <p:cNvSpPr>
            <a:spLocks noGrp="1"/>
          </p:cNvSpPr>
          <p:nvPr userDrawn="1">
            <p:ph sz="quarter" idx="10"/>
          </p:nvPr>
        </p:nvSpPr>
        <p:spPr>
          <a:xfrm>
            <a:off x="3721607" y="2368296"/>
            <a:ext cx="6051401" cy="4187952"/>
          </a:xfrm>
          <a:prstGeom prst="rect">
            <a:avLst/>
          </a:prstGeom>
        </p:spPr>
        <p:txBody>
          <a:bodyPr/>
          <a:lstStyle>
            <a:lvl1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5"/>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6" name="Straight Connector 15">
            <a:extLst>
              <a:ext uri="{FF2B5EF4-FFF2-40B4-BE49-F238E27FC236}">
                <a16:creationId xmlns:a16="http://schemas.microsoft.com/office/drawing/2014/main" id="{61DED592-645B-4F8C-8D0E-7555AF78647A}"/>
              </a:ext>
            </a:extLst>
          </p:cNvPr>
          <p:cNvCxnSpPr>
            <a:cxnSpLocks/>
          </p:cNvCxnSpPr>
          <p:nvPr userDrawn="1"/>
        </p:nvCxnSpPr>
        <p:spPr>
          <a:xfrm>
            <a:off x="3721607" y="2171019"/>
            <a:ext cx="6051402" cy="0"/>
          </a:xfrm>
          <a:prstGeom prst="line">
            <a:avLst/>
          </a:prstGeom>
          <a:ln w="12700" cap="rnd">
            <a:solidFill>
              <a:schemeClr val="accent6">
                <a:lumMod val="60000"/>
                <a:lumOff val="40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sp>
        <p:nvSpPr>
          <p:cNvPr id="13" name="Rectangle: Single Corner Rounded 6">
            <a:extLst>
              <a:ext uri="{FF2B5EF4-FFF2-40B4-BE49-F238E27FC236}">
                <a16:creationId xmlns:a16="http://schemas.microsoft.com/office/drawing/2014/main" id="{054816C9-AC82-418D-A618-510763EF4E47}"/>
              </a:ext>
            </a:extLst>
          </p:cNvPr>
          <p:cNvSpPr/>
          <p:nvPr userDrawn="1"/>
        </p:nvSpPr>
        <p:spPr bwMode="gray">
          <a:xfrm flipV="1">
            <a:off x="1311886" y="0"/>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4" name="Rectangle: Single Corner Rounded 6">
            <a:extLst>
              <a:ext uri="{FF2B5EF4-FFF2-40B4-BE49-F238E27FC236}">
                <a16:creationId xmlns:a16="http://schemas.microsoft.com/office/drawing/2014/main" id="{4CCFDB0A-8A2B-4779-A51E-2B0AD18672E0}"/>
              </a:ext>
            </a:extLst>
          </p:cNvPr>
          <p:cNvSpPr/>
          <p:nvPr userDrawn="1"/>
        </p:nvSpPr>
        <p:spPr bwMode="gray">
          <a:xfrm rot="10800000" flipH="1" flipV="1">
            <a:off x="2620725" y="1"/>
            <a:ext cx="493775" cy="6857530"/>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9" name="Title 2">
            <a:extLst>
              <a:ext uri="{FF2B5EF4-FFF2-40B4-BE49-F238E27FC236}">
                <a16:creationId xmlns:a16="http://schemas.microsoft.com/office/drawing/2014/main" id="{EB3AF3F0-FA4F-4CF2-86F4-3037331A78E6}"/>
              </a:ext>
            </a:extLst>
          </p:cNvPr>
          <p:cNvSpPr>
            <a:spLocks noGrp="1"/>
          </p:cNvSpPr>
          <p:nvPr>
            <p:ph type="title"/>
          </p:nvPr>
        </p:nvSpPr>
        <p:spPr>
          <a:xfrm>
            <a:off x="3694176" y="818952"/>
            <a:ext cx="607883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79045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CBBD75C9-39AE-48FF-827B-E1B635F8E6B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2685205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0956AE47-124D-4375-A81B-30BAF658BA1F}"/>
              </a:ext>
            </a:extLst>
          </p:cNvPr>
          <p:cNvSpPr>
            <a:spLocks noGrp="1"/>
          </p:cNvSpPr>
          <p:nvPr>
            <p:ph type="ftr" sz="quarter" idx="10"/>
          </p:nvPr>
        </p:nvSpPr>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
        <p:nvSpPr>
          <p:cNvPr id="4" name="Title 3">
            <a:extLst>
              <a:ext uri="{FF2B5EF4-FFF2-40B4-BE49-F238E27FC236}">
                <a16:creationId xmlns:a16="http://schemas.microsoft.com/office/drawing/2014/main" id="{1D6834C9-EEFA-4FBD-BC61-0A36E0C3E96D}"/>
              </a:ext>
            </a:extLst>
          </p:cNvPr>
          <p:cNvSpPr>
            <a:spLocks noGrp="1"/>
          </p:cNvSpPr>
          <p:nvPr>
            <p:ph type="title"/>
          </p:nvPr>
        </p:nvSpPr>
        <p:spPr/>
        <p:txBody>
          <a:bodyPr/>
          <a:lstStyle/>
          <a:p>
            <a:r>
              <a:rPr lang="en-US"/>
              <a:t>Click to edit Master title style</a:t>
            </a:r>
            <a:endParaRPr lang="en-US" dirty="0"/>
          </a:p>
        </p:txBody>
      </p:sp>
      <p:sp>
        <p:nvSpPr>
          <p:cNvPr id="6" name="Subtitle">
            <a:extLst>
              <a:ext uri="{FF2B5EF4-FFF2-40B4-BE49-F238E27FC236}">
                <a16:creationId xmlns:a16="http://schemas.microsoft.com/office/drawing/2014/main" id="{70A64B2B-7631-4F26-8A92-DDCFC848C52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61315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F159A567-2827-4283-996F-D7A0CA0EF091}"/>
              </a:ext>
            </a:extLst>
          </p:cNvPr>
          <p:cNvSpPr>
            <a:spLocks noGrp="1"/>
          </p:cNvSpPr>
          <p:nvPr>
            <p:ph type="ftr" sz="quarter" idx="10"/>
          </p:nvPr>
        </p:nvSpPr>
        <p:spPr>
          <a:xfrm>
            <a:off x="495299" y="6534114"/>
            <a:ext cx="10489691" cy="116955"/>
          </a:xfrm>
        </p:spPr>
        <p:txBody>
          <a:bodyPr/>
          <a:lstStyle>
            <a:lvl1pPr>
              <a:defRPr>
                <a:solidFill>
                  <a:schemeClr val="accent5">
                    <a:lumMod val="60000"/>
                    <a:lumOff val="40000"/>
                  </a:schemeClr>
                </a:solidFill>
              </a:defRPr>
            </a:lvl1pPr>
          </a:lstStyle>
          <a:p>
            <a:r>
              <a:rPr lang="en-US" dirty="0"/>
              <a:t>Source sample text</a:t>
            </a:r>
          </a:p>
        </p:txBody>
      </p:sp>
      <p:sp>
        <p:nvSpPr>
          <p:cNvPr id="2" name="Title 1">
            <a:extLst>
              <a:ext uri="{FF2B5EF4-FFF2-40B4-BE49-F238E27FC236}">
                <a16:creationId xmlns:a16="http://schemas.microsoft.com/office/drawing/2014/main" id="{F2F0B1F7-90FE-4E45-AE1D-CC54EF3218EA}"/>
              </a:ext>
            </a:extLst>
          </p:cNvPr>
          <p:cNvSpPr>
            <a:spLocks noGrp="1"/>
          </p:cNvSpPr>
          <p:nvPr>
            <p:ph type="title"/>
          </p:nvPr>
        </p:nvSpPr>
        <p:spPr>
          <a:xfrm>
            <a:off x="495300" y="575576"/>
            <a:ext cx="11187112" cy="429028"/>
          </a:xfrm>
        </p:spPr>
        <p:txBody>
          <a:bodyPr/>
          <a:lstStyle/>
          <a:p>
            <a:r>
              <a:rPr lang="en-US"/>
              <a:t>Click to edit Master title style</a:t>
            </a:r>
            <a:endParaRPr lang="en-US" dirty="0"/>
          </a:p>
        </p:txBody>
      </p:sp>
      <p:sp>
        <p:nvSpPr>
          <p:cNvPr id="10" name="Content Placeholder 4">
            <a:extLst>
              <a:ext uri="{FF2B5EF4-FFF2-40B4-BE49-F238E27FC236}">
                <a16:creationId xmlns:a16="http://schemas.microsoft.com/office/drawing/2014/main" id="{FAB2FACB-F5E1-4405-9E84-CD76D7A47BD6}"/>
              </a:ext>
            </a:extLst>
          </p:cNvPr>
          <p:cNvSpPr>
            <a:spLocks noGrp="1"/>
          </p:cNvSpPr>
          <p:nvPr>
            <p:ph sz="quarter" idx="14"/>
          </p:nvPr>
        </p:nvSpPr>
        <p:spPr>
          <a:xfrm>
            <a:off x="495300" y="1719072"/>
            <a:ext cx="11187112"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ubtitle">
            <a:extLst>
              <a:ext uri="{FF2B5EF4-FFF2-40B4-BE49-F238E27FC236}">
                <a16:creationId xmlns:a16="http://schemas.microsoft.com/office/drawing/2014/main" id="{987CC11A-8DA4-4916-8DFB-F437A992D5D0}"/>
              </a:ext>
            </a:extLst>
          </p:cNvPr>
          <p:cNvSpPr>
            <a:spLocks noGrp="1"/>
          </p:cNvSpPr>
          <p:nvPr>
            <p:ph type="subTitle" idx="1"/>
          </p:nvPr>
        </p:nvSpPr>
        <p:spPr>
          <a:xfrm>
            <a:off x="494189" y="1088135"/>
            <a:ext cx="11188223" cy="274320"/>
          </a:xfrm>
          <a:prstGeom prst="rect">
            <a:avLst/>
          </a:prstGeom>
        </p:spPr>
        <p:txBody>
          <a:bodyPr>
            <a:spAutoFit/>
          </a:bodyPr>
          <a:lstStyle>
            <a:lvl1pPr marL="0" indent="0" algn="l" defTabSz="914400" rtl="0" eaLnBrk="1" latinLnBrk="0" hangingPunct="1">
              <a:lnSpc>
                <a:spcPct val="96000"/>
              </a:lnSpc>
              <a:spcBef>
                <a:spcPts val="900"/>
              </a:spcBef>
              <a:buClr>
                <a:schemeClr val="accent1"/>
              </a:buClr>
              <a:buFont typeface="Arial" panose="020B0604020202020204" pitchFamily="34" charset="0"/>
              <a:buNone/>
              <a:defRPr lang="en-US" sz="1800" kern="1200" baseline="0" dirty="0">
                <a:solidFill>
                  <a:schemeClr val="tx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453631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ight Blu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93EAE5D0-9BB5-4EB8-B2B1-42226863B63D}"/>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dirty="0">
                <a:ln>
                  <a:noFill/>
                </a:ln>
                <a:solidFill>
                  <a:srgbClr val="FFFFFF"/>
                </a:solidFill>
                <a:effectLst/>
                <a:uLnTx/>
                <a:uFillTx/>
                <a:latin typeface="Microsoft Sans Serif"/>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265179" y="1"/>
              <a:ext cx="514806" cy="6167623"/>
            </a:xfrm>
            <a:prstGeom prst="round1Rect">
              <a:avLst>
                <a:gd name="adj" fmla="val 25331"/>
              </a:avLst>
            </a:prstGeom>
            <a:gradFill flip="none" rotWithShape="1">
              <a:gsLst>
                <a:gs pos="100000">
                  <a:schemeClr val="accent1">
                    <a:lumMod val="75000"/>
                    <a:alpha val="50000"/>
                  </a:schemeClr>
                </a:gs>
                <a:gs pos="4000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7" name="first shadow">
              <a:extLst>
                <a:ext uri="{FF2B5EF4-FFF2-40B4-BE49-F238E27FC236}">
                  <a16:creationId xmlns:a16="http://schemas.microsoft.com/office/drawing/2014/main" id="{C934CF1E-FF30-4CBB-9F82-A5A64F40A1ED}"/>
                </a:ext>
              </a:extLst>
            </p:cNvPr>
            <p:cNvSpPr/>
            <p:nvPr/>
          </p:nvSpPr>
          <p:spPr bwMode="gray">
            <a:xfrm flipV="1">
              <a:off x="7771339" y="0"/>
              <a:ext cx="735836" cy="5477242"/>
            </a:xfrm>
            <a:prstGeom prst="round1Rect">
              <a:avLst>
                <a:gd name="adj" fmla="val 17346"/>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7" name="Freeform 5">
            <a:extLst>
              <a:ext uri="{FF2B5EF4-FFF2-40B4-BE49-F238E27FC236}">
                <a16:creationId xmlns:a16="http://schemas.microsoft.com/office/drawing/2014/main" id="{DE4B2BCE-8AE1-43E3-B178-AF8DE6F4448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3EB0BD3E-DA13-45AB-BAE1-25767D7B24A2}"/>
              </a:ext>
            </a:extLst>
          </p:cNvPr>
          <p:cNvSpPr>
            <a:spLocks noGrp="1"/>
          </p:cNvSpPr>
          <p:nvPr>
            <p:ph type="title"/>
          </p:nvPr>
        </p:nvSpPr>
        <p:spPr bwMode="gray">
          <a:xfrm>
            <a:off x="431638" y="2256890"/>
            <a:ext cx="7415930" cy="1820755"/>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12792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9" name="Footer Placeholder 2">
            <a:extLst>
              <a:ext uri="{FF2B5EF4-FFF2-40B4-BE49-F238E27FC236}">
                <a16:creationId xmlns:a16="http://schemas.microsoft.com/office/drawing/2014/main" id="{7F4401FC-F573-4309-842E-AC6E5E74AE8E}"/>
              </a:ext>
            </a:extLst>
          </p:cNvPr>
          <p:cNvSpPr>
            <a:spLocks noGrp="1"/>
          </p:cNvSpPr>
          <p:nvPr>
            <p:ph type="ftr" sz="quarter" idx="10"/>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3" name="Title 2">
            <a:extLst>
              <a:ext uri="{FF2B5EF4-FFF2-40B4-BE49-F238E27FC236}">
                <a16:creationId xmlns:a16="http://schemas.microsoft.com/office/drawing/2014/main" id="{A7D02C8A-139B-42AA-8D3F-9C22C81198B9}"/>
              </a:ext>
            </a:extLst>
          </p:cNvPr>
          <p:cNvSpPr>
            <a:spLocks noGrp="1"/>
          </p:cNvSpPr>
          <p:nvPr>
            <p:ph type="title"/>
          </p:nvPr>
        </p:nvSpPr>
        <p:spPr/>
        <p:txBody>
          <a:bodyPr/>
          <a:lstStyle/>
          <a:p>
            <a:r>
              <a:rPr lang="en-US"/>
              <a:t>Click to edit Master title style</a:t>
            </a:r>
          </a:p>
        </p:txBody>
      </p:sp>
      <p:sp>
        <p:nvSpPr>
          <p:cNvPr id="12" name="Content Placeholder 4">
            <a:extLst>
              <a:ext uri="{FF2B5EF4-FFF2-40B4-BE49-F238E27FC236}">
                <a16:creationId xmlns:a16="http://schemas.microsoft.com/office/drawing/2014/main" id="{AF19BEBD-2928-4786-BEF4-FBBB3E677273}"/>
              </a:ext>
            </a:extLst>
          </p:cNvPr>
          <p:cNvSpPr>
            <a:spLocks noGrp="1"/>
          </p:cNvSpPr>
          <p:nvPr>
            <p:ph sz="quarter" idx="16"/>
          </p:nvPr>
        </p:nvSpPr>
        <p:spPr>
          <a:xfrm>
            <a:off x="495299"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4">
            <a:extLst>
              <a:ext uri="{FF2B5EF4-FFF2-40B4-BE49-F238E27FC236}">
                <a16:creationId xmlns:a16="http://schemas.microsoft.com/office/drawing/2014/main" id="{D7EE507B-4794-44AC-A49E-5EA7EBB11625}"/>
              </a:ext>
            </a:extLst>
          </p:cNvPr>
          <p:cNvSpPr>
            <a:spLocks noGrp="1"/>
          </p:cNvSpPr>
          <p:nvPr>
            <p:ph sz="quarter" idx="17"/>
          </p:nvPr>
        </p:nvSpPr>
        <p:spPr>
          <a:xfrm>
            <a:off x="6215825" y="1719072"/>
            <a:ext cx="5466587"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Subtitle">
            <a:extLst>
              <a:ext uri="{FF2B5EF4-FFF2-40B4-BE49-F238E27FC236}">
                <a16:creationId xmlns:a16="http://schemas.microsoft.com/office/drawing/2014/main" id="{59254D1F-E01C-4A77-9600-A795D1694810}"/>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25166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Content">
    <p:spTree>
      <p:nvGrpSpPr>
        <p:cNvPr id="1" name=""/>
        <p:cNvGrpSpPr/>
        <p:nvPr/>
      </p:nvGrpSpPr>
      <p:grpSpPr>
        <a:xfrm>
          <a:off x="0" y="0"/>
          <a:ext cx="0" cy="0"/>
          <a:chOff x="0" y="0"/>
          <a:chExt cx="0" cy="0"/>
        </a:xfrm>
      </p:grpSpPr>
      <p:sp>
        <p:nvSpPr>
          <p:cNvPr id="12" name="Footer Placeholder 2">
            <a:extLst>
              <a:ext uri="{FF2B5EF4-FFF2-40B4-BE49-F238E27FC236}">
                <a16:creationId xmlns:a16="http://schemas.microsoft.com/office/drawing/2014/main" id="{3DBA47E8-0BB6-435E-8840-540F634338C8}"/>
              </a:ext>
            </a:extLst>
          </p:cNvPr>
          <p:cNvSpPr>
            <a:spLocks noGrp="1"/>
          </p:cNvSpPr>
          <p:nvPr>
            <p:ph type="ftr" sz="quarter" idx="10"/>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3" name="Title 2">
            <a:extLst>
              <a:ext uri="{FF2B5EF4-FFF2-40B4-BE49-F238E27FC236}">
                <a16:creationId xmlns:a16="http://schemas.microsoft.com/office/drawing/2014/main" id="{0FD8C327-DEE2-459B-8C84-74C50D49DB4E}"/>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50F9D0A8-20C5-41C2-8A23-1A7CCDCDBA4A}"/>
              </a:ext>
            </a:extLst>
          </p:cNvPr>
          <p:cNvSpPr>
            <a:spLocks noGrp="1"/>
          </p:cNvSpPr>
          <p:nvPr>
            <p:ph sz="quarter" idx="18"/>
          </p:nvPr>
        </p:nvSpPr>
        <p:spPr>
          <a:xfrm>
            <a:off x="49530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4">
            <a:extLst>
              <a:ext uri="{FF2B5EF4-FFF2-40B4-BE49-F238E27FC236}">
                <a16:creationId xmlns:a16="http://schemas.microsoft.com/office/drawing/2014/main" id="{39BE2B26-0354-43FC-B500-68FC84B40876}"/>
              </a:ext>
            </a:extLst>
          </p:cNvPr>
          <p:cNvSpPr>
            <a:spLocks noGrp="1"/>
          </p:cNvSpPr>
          <p:nvPr>
            <p:ph sz="quarter" idx="19"/>
          </p:nvPr>
        </p:nvSpPr>
        <p:spPr>
          <a:xfrm>
            <a:off x="4312920"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4">
            <a:extLst>
              <a:ext uri="{FF2B5EF4-FFF2-40B4-BE49-F238E27FC236}">
                <a16:creationId xmlns:a16="http://schemas.microsoft.com/office/drawing/2014/main" id="{D85C0699-4F77-4570-8280-EBE59E071A40}"/>
              </a:ext>
            </a:extLst>
          </p:cNvPr>
          <p:cNvSpPr>
            <a:spLocks noGrp="1"/>
          </p:cNvSpPr>
          <p:nvPr>
            <p:ph sz="quarter" idx="20"/>
          </p:nvPr>
        </p:nvSpPr>
        <p:spPr>
          <a:xfrm>
            <a:off x="8116252" y="1719072"/>
            <a:ext cx="3566160" cy="46817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Subtitle">
            <a:extLst>
              <a:ext uri="{FF2B5EF4-FFF2-40B4-BE49-F238E27FC236}">
                <a16:creationId xmlns:a16="http://schemas.microsoft.com/office/drawing/2014/main" id="{0A02D598-0894-4B6B-89A6-48B8073C9D11}"/>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61393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helf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CF7413-427B-4F07-806F-E831FB15B742}"/>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1"/>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6018C051-C8ED-490A-8420-0B33C7EBC95D}"/>
              </a:ext>
            </a:extLst>
          </p:cNvPr>
          <p:cNvSpPr>
            <a:spLocks noGrp="1"/>
          </p:cNvSpPr>
          <p:nvPr>
            <p:ph type="title"/>
          </p:nvPr>
        </p:nvSpPr>
        <p:spPr/>
        <p:txBody>
          <a:bodyPr/>
          <a:lstStyle/>
          <a:p>
            <a:r>
              <a:rPr lang="en-US"/>
              <a:t>Click to edit Master title style</a:t>
            </a:r>
          </a:p>
        </p:txBody>
      </p:sp>
      <p:sp>
        <p:nvSpPr>
          <p:cNvPr id="15" name="Content Placeholder 4">
            <a:extLst>
              <a:ext uri="{FF2B5EF4-FFF2-40B4-BE49-F238E27FC236}">
                <a16:creationId xmlns:a16="http://schemas.microsoft.com/office/drawing/2014/main" id="{79BAC33F-C2B1-4F90-8D6A-FE73B82B3A96}"/>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ubtitle">
            <a:extLst>
              <a:ext uri="{FF2B5EF4-FFF2-40B4-BE49-F238E27FC236}">
                <a16:creationId xmlns:a16="http://schemas.microsoft.com/office/drawing/2014/main" id="{367C7EAB-A60F-4055-BBCB-DA0E8A0A79F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158295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helf Light Blue">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0EBDE72-AAC3-4FD4-B63C-6EC864078FC7}"/>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0772DE95-5F40-4C88-9E16-D7F56635871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D67D4D28-7220-4DBF-B84F-7522AA7B5C1B}"/>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4E07DCE0-7EB1-456A-B894-0D5496B16D5E}"/>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8820FD8A-8603-4176-922E-40B95479EA99}"/>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15769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helf Te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164726C-A8F1-44A2-A682-1C3A6ED5EF31}"/>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3"/>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F30F1C18-7699-4A7F-B63A-CD243921F05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6B31CF51-940B-40E8-B469-4A0DD89E624F}"/>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5495F504-4F4A-4408-BBF6-D0CB39AE6B92}"/>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395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helf Nicke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3911860-7298-45AC-AFD0-88B4C50A80EC}"/>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6">
                <a:lumMod val="40000"/>
                <a:lumOff val="60000"/>
              </a:schemeClr>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black">
          <a:xfrm>
            <a:off x="494189" y="5607050"/>
            <a:ext cx="11187270" cy="929054"/>
          </a:xfrm>
          <a:prstGeom prst="rect">
            <a:avLst/>
          </a:prstGeom>
        </p:spPr>
        <p:txBody>
          <a:bodyPr anchor="ctr"/>
          <a:lstStyle>
            <a:lvl1pPr marL="0" indent="0">
              <a:lnSpc>
                <a:spcPct val="89000"/>
              </a:lnSpc>
              <a:spcBef>
                <a:spcPts val="0"/>
              </a:spcBef>
              <a:spcAft>
                <a:spcPts val="1200"/>
              </a:spcAft>
              <a:buNone/>
              <a:defRPr sz="2800">
                <a:solidFill>
                  <a:schemeClr val="tx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A01FA77F-3D40-4DEB-9A7F-D3D4CF616BD2}"/>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400F72C1-5B61-488A-BE0B-3D3264703941}"/>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7E596D39-9FB6-4C53-A7F5-7483E69CDED2}"/>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6A648C02-9470-473A-B31D-274A93FF1D9C}"/>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88733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helf Gun Metal">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377029C-3353-4ACD-947C-766B21BA6603}"/>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accent5"/>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4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BD0318B4-6B51-4F6A-94BE-C72B04D42563}"/>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87440954-896A-4F1B-AEBA-4E4DBC73ED90}"/>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123382FB-35E4-4970-94A3-EDD49E681D64}"/>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38163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helf Midnigh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569AADC-D1FA-4953-9861-AF854AF4F385}"/>
              </a:ext>
            </a:extLst>
          </p:cNvPr>
          <p:cNvGrpSpPr/>
          <p:nvPr userDrawn="1"/>
        </p:nvGrpSpPr>
        <p:grpSpPr>
          <a:xfrm>
            <a:off x="-1855" y="5312740"/>
            <a:ext cx="12195710" cy="1545260"/>
            <a:chOff x="-1855" y="5312733"/>
            <a:chExt cx="12195710" cy="1545260"/>
          </a:xfrm>
        </p:grpSpPr>
        <p:sp>
          <p:nvSpPr>
            <p:cNvPr id="56" name="Rectangle 55">
              <a:extLst>
                <a:ext uri="{FF2B5EF4-FFF2-40B4-BE49-F238E27FC236}">
                  <a16:creationId xmlns:a16="http://schemas.microsoft.com/office/drawing/2014/main" id="{9C54434D-FA64-4658-9BFD-21AB34B4189F}"/>
                </a:ext>
              </a:extLst>
            </p:cNvPr>
            <p:cNvSpPr/>
            <p:nvPr userDrawn="1"/>
          </p:nvSpPr>
          <p:spPr bwMode="gray">
            <a:xfrm>
              <a:off x="-1855" y="5312733"/>
              <a:ext cx="12195710" cy="1545260"/>
            </a:xfrm>
            <a:prstGeom prst="rect">
              <a:avLst/>
            </a:prstGeom>
            <a:solidFill>
              <a:schemeClr val="tx2"/>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57" name="Rectangle: Single Corner Rounded 6">
              <a:extLst>
                <a:ext uri="{FF2B5EF4-FFF2-40B4-BE49-F238E27FC236}">
                  <a16:creationId xmlns:a16="http://schemas.microsoft.com/office/drawing/2014/main" id="{7EF7B60B-70B1-4165-9866-AE1B0F078114}"/>
                </a:ext>
              </a:extLst>
            </p:cNvPr>
            <p:cNvSpPr/>
            <p:nvPr userDrawn="1"/>
          </p:nvSpPr>
          <p:spPr bwMode="gray">
            <a:xfrm rot="5400000" flipH="1" flipV="1">
              <a:off x="5849113" y="-536376"/>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0" name="Text Placeholder 29">
            <a:extLst>
              <a:ext uri="{FF2B5EF4-FFF2-40B4-BE49-F238E27FC236}">
                <a16:creationId xmlns:a16="http://schemas.microsoft.com/office/drawing/2014/main" id="{99CF0DFE-6BBE-4459-92F2-E7476695A890}"/>
              </a:ext>
            </a:extLst>
          </p:cNvPr>
          <p:cNvSpPr>
            <a:spLocks noGrp="1"/>
          </p:cNvSpPr>
          <p:nvPr>
            <p:ph type="body" sz="quarter" idx="15"/>
          </p:nvPr>
        </p:nvSpPr>
        <p:spPr bwMode="gray">
          <a:xfrm>
            <a:off x="495299" y="5607050"/>
            <a:ext cx="11186159" cy="929054"/>
          </a:xfrm>
          <a:prstGeom prst="rect">
            <a:avLst/>
          </a:prstGeom>
        </p:spPr>
        <p:txBody>
          <a:bodyPr anchor="ctr"/>
          <a:lstStyle>
            <a:lvl1pPr marL="0" indent="0">
              <a:lnSpc>
                <a:spcPct val="89000"/>
              </a:lnSpc>
              <a:spcBef>
                <a:spcPts val="0"/>
              </a:spcBef>
              <a:spcAft>
                <a:spcPts val="1200"/>
              </a:spcAft>
              <a:buNone/>
              <a:defRPr sz="2800">
                <a:solidFill>
                  <a:schemeClr val="bg1"/>
                </a:solidFill>
              </a:defRPr>
            </a:lvl1pPr>
            <a:lvl2pPr marL="0" indent="0">
              <a:lnSpc>
                <a:spcPct val="94000"/>
              </a:lnSpc>
              <a:spcAft>
                <a:spcPts val="1200"/>
              </a:spcAft>
              <a:buNone/>
              <a:defRPr sz="2400">
                <a:solidFill>
                  <a:schemeClr val="bg1"/>
                </a:solidFill>
              </a:defRPr>
            </a:lvl2pPr>
            <a:lvl3pPr marL="0" indent="0">
              <a:lnSpc>
                <a:spcPct val="95000"/>
              </a:lnSpc>
              <a:spcAft>
                <a:spcPts val="1200"/>
              </a:spcAft>
              <a:buNone/>
              <a:defRPr sz="2100">
                <a:solidFill>
                  <a:schemeClr val="bg1"/>
                </a:solidFill>
              </a:defRPr>
            </a:lvl3pPr>
            <a:lvl4pPr marL="0" indent="0">
              <a:lnSpc>
                <a:spcPct val="98000"/>
              </a:lnSpc>
              <a:spcAft>
                <a:spcPts val="900"/>
              </a:spcAft>
              <a:buNone/>
              <a:defRPr sz="1800">
                <a:solidFill>
                  <a:schemeClr val="bg1"/>
                </a:solidFill>
              </a:defRPr>
            </a:lvl4pPr>
            <a:lvl5pPr marL="0" indent="0">
              <a:lnSpc>
                <a:spcPct val="94000"/>
              </a:lnSpc>
              <a:spcBef>
                <a:spcPts val="0"/>
              </a:spcBef>
              <a:spcAft>
                <a:spcPts val="900"/>
              </a:spcAft>
              <a:buNone/>
              <a:defRPr sz="1600">
                <a:solidFill>
                  <a:schemeClr val="bg1"/>
                </a:solidFill>
              </a:defRPr>
            </a:lvl5pPr>
          </a:lstStyle>
          <a:p>
            <a:pPr lvl="0"/>
            <a:r>
              <a:rPr lang="en-US"/>
              <a:t>Click to edit Master text styles</a:t>
            </a:r>
          </a:p>
        </p:txBody>
      </p:sp>
      <p:sp>
        <p:nvSpPr>
          <p:cNvPr id="11" name="Footer Placeholder 4">
            <a:extLst>
              <a:ext uri="{FF2B5EF4-FFF2-40B4-BE49-F238E27FC236}">
                <a16:creationId xmlns:a16="http://schemas.microsoft.com/office/drawing/2014/main" id="{30586D9F-6A23-4598-BD43-228B7C23E261}"/>
              </a:ext>
            </a:extLst>
          </p:cNvPr>
          <p:cNvSpPr>
            <a:spLocks noGrp="1"/>
          </p:cNvSpPr>
          <p:nvPr>
            <p:ph type="ftr" sz="quarter" idx="3"/>
          </p:nvPr>
        </p:nvSpPr>
        <p:spPr>
          <a:xfrm>
            <a:off x="494189" y="5120616"/>
            <a:ext cx="6418363" cy="121636"/>
          </a:xfrm>
          <a:prstGeom prst="rect">
            <a:avLst/>
          </a:prstGeom>
        </p:spPr>
        <p:txBody>
          <a:bodyPr vert="horz" wrap="square" lIns="0" tIns="0" rIns="0" bIns="0" rtlCol="0" anchor="b">
            <a:spAutoFit/>
          </a:bodyPr>
          <a:lstStyle>
            <a:lvl1pPr algn="l">
              <a:lnSpc>
                <a:spcPct val="96000"/>
              </a:lnSpc>
              <a:defRPr sz="800">
                <a:solidFill>
                  <a:schemeClr val="accent5">
                    <a:lumMod val="60000"/>
                    <a:lumOff val="40000"/>
                  </a:schemeClr>
                </a:solidFill>
              </a:defRPr>
            </a:lvl1pPr>
          </a:lstStyle>
          <a:p>
            <a:r>
              <a:rPr lang="en-US"/>
              <a:t>Source sample text</a:t>
            </a:r>
            <a:endParaRPr lang="en-US" dirty="0"/>
          </a:p>
        </p:txBody>
      </p:sp>
      <p:sp>
        <p:nvSpPr>
          <p:cNvPr id="12" name="TextBox 11">
            <a:extLst>
              <a:ext uri="{FF2B5EF4-FFF2-40B4-BE49-F238E27FC236}">
                <a16:creationId xmlns:a16="http://schemas.microsoft.com/office/drawing/2014/main" id="{5B138D84-381C-4F04-90C0-74D8D751D69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07AFB8-3706-418A-9C57-68819BDA292D}"/>
              </a:ext>
            </a:extLst>
          </p:cNvPr>
          <p:cNvSpPr>
            <a:spLocks noGrp="1"/>
          </p:cNvSpPr>
          <p:nvPr>
            <p:ph type="title"/>
          </p:nvPr>
        </p:nvSpPr>
        <p:spPr/>
        <p:txBody>
          <a:bodyPr/>
          <a:lstStyle/>
          <a:p>
            <a:r>
              <a:rPr lang="en-US"/>
              <a:t>Click to edit Master title style</a:t>
            </a:r>
          </a:p>
        </p:txBody>
      </p:sp>
      <p:sp>
        <p:nvSpPr>
          <p:cNvPr id="14" name="Content Placeholder 4">
            <a:extLst>
              <a:ext uri="{FF2B5EF4-FFF2-40B4-BE49-F238E27FC236}">
                <a16:creationId xmlns:a16="http://schemas.microsoft.com/office/drawing/2014/main" id="{E9F6828D-39BF-4AE8-BBB6-8AEEC2923DA5}"/>
              </a:ext>
            </a:extLst>
          </p:cNvPr>
          <p:cNvSpPr>
            <a:spLocks noGrp="1"/>
          </p:cNvSpPr>
          <p:nvPr>
            <p:ph sz="quarter" idx="14"/>
          </p:nvPr>
        </p:nvSpPr>
        <p:spPr>
          <a:xfrm>
            <a:off x="495300" y="1719072"/>
            <a:ext cx="11187112" cy="30796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Subtitle">
            <a:extLst>
              <a:ext uri="{FF2B5EF4-FFF2-40B4-BE49-F238E27FC236}">
                <a16:creationId xmlns:a16="http://schemas.microsoft.com/office/drawing/2014/main" id="{3F36228C-E8D4-4505-84AF-8F6E66215BE6}"/>
              </a:ext>
            </a:extLst>
          </p:cNvPr>
          <p:cNvSpPr>
            <a:spLocks noGrp="1"/>
          </p:cNvSpPr>
          <p:nvPr>
            <p:ph type="subTitle" idx="1"/>
          </p:nvPr>
        </p:nvSpPr>
        <p:spPr>
          <a:xfrm>
            <a:off x="494189" y="1088136"/>
            <a:ext cx="11188223" cy="265907"/>
          </a:xfrm>
          <a:prstGeom prst="rect">
            <a:avLst/>
          </a:prstGeom>
        </p:spPr>
        <p:txBody>
          <a:bodyPr>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8698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ifty Fifty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0"/>
            <a:ext cx="493776" cy="685800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3"/>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980ADE19-913D-47A0-B4F2-710200103A3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0C5CF58-2DC9-4B23-82BD-713A6628DCFA}"/>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97198799-C3BB-4526-8E3A-F87ABC102ED3}"/>
              </a:ext>
            </a:extLst>
          </p:cNvPr>
          <p:cNvSpPr>
            <a:spLocks noGrp="1"/>
          </p:cNvSpPr>
          <p:nvPr>
            <p:ph type="title"/>
          </p:nvPr>
        </p:nvSpPr>
        <p:spPr>
          <a:xfrm>
            <a:off x="495300" y="146549"/>
            <a:ext cx="5111495" cy="858055"/>
          </a:xfrm>
        </p:spPr>
        <p:txBody>
          <a:bodyPr>
            <a:spAutoFit/>
          </a:bodyPr>
          <a:lstStyle/>
          <a:p>
            <a:r>
              <a:rPr lang="en-US"/>
              <a:t>Click to edit Master title style</a:t>
            </a:r>
          </a:p>
        </p:txBody>
      </p:sp>
      <p:sp>
        <p:nvSpPr>
          <p:cNvPr id="23" name="Content Placeholder 4">
            <a:extLst>
              <a:ext uri="{FF2B5EF4-FFF2-40B4-BE49-F238E27FC236}">
                <a16:creationId xmlns:a16="http://schemas.microsoft.com/office/drawing/2014/main" id="{9F249DEF-717D-473E-B4EB-D95F63238AC7}"/>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Subtitle">
            <a:extLst>
              <a:ext uri="{FF2B5EF4-FFF2-40B4-BE49-F238E27FC236}">
                <a16:creationId xmlns:a16="http://schemas.microsoft.com/office/drawing/2014/main" id="{39D73410-E4CA-4A76-940E-3C423D8C976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1" name="Text Placeholder 30">
            <a:extLst>
              <a:ext uri="{FF2B5EF4-FFF2-40B4-BE49-F238E27FC236}">
                <a16:creationId xmlns:a16="http://schemas.microsoft.com/office/drawing/2014/main" id="{8B58EE88-5827-42F5-A91B-AB0674D5563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11534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Fifty Fifty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Rectangle: Single Corner Rounded 6">
            <a:extLst>
              <a:ext uri="{FF2B5EF4-FFF2-40B4-BE49-F238E27FC236}">
                <a16:creationId xmlns:a16="http://schemas.microsoft.com/office/drawing/2014/main" id="{09D60F74-3679-4043-99C0-326E124B1743}"/>
              </a:ext>
            </a:extLst>
          </p:cNvPr>
          <p:cNvSpPr/>
          <p:nvPr userDrawn="1"/>
        </p:nvSpPr>
        <p:spPr bwMode="gray">
          <a:xfrm flipH="1" flipV="1">
            <a:off x="6096000" y="-3"/>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AF46489A-6582-41AC-A2D4-9439A77D62A3}"/>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F8FDABDB-EFAA-43E9-B631-2683EEC8D15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513DCD4-4A2F-4987-802E-E8BA4E29238D}"/>
              </a:ext>
            </a:extLst>
          </p:cNvPr>
          <p:cNvSpPr>
            <a:spLocks noGrp="1"/>
          </p:cNvSpPr>
          <p:nvPr>
            <p:ph type="title"/>
          </p:nvPr>
        </p:nvSpPr>
        <p:spPr>
          <a:xfrm>
            <a:off x="495301" y="146549"/>
            <a:ext cx="5111494"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C2365482-1B10-4CB8-9586-A1C30E739DDE}"/>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7CCB0487-21B8-4B05-8AB0-7E85B0145886}"/>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E3D9EEF0-223A-45A2-A406-0D6534094D7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2">
                    <a:lumMod val="20000"/>
                    <a:lumOff val="8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876846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Tea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79986" cy="6167628"/>
            <a:chOff x="-1" y="-3"/>
            <a:chExt cx="977998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3">
                <a:lumMod val="60000"/>
                <a:lumOff val="4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28020" y="2"/>
              <a:ext cx="251965" cy="6167623"/>
            </a:xfrm>
            <a:prstGeom prst="round1Rect">
              <a:avLst>
                <a:gd name="adj" fmla="val 5000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3"/>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39000">
                  <a:srgbClr val="3493A3">
                    <a:alpha val="58000"/>
                  </a:srgbClr>
                </a:gs>
                <a:gs pos="68000">
                  <a:schemeClr val="accent4">
                    <a:lumMod val="50000"/>
                  </a:schemeClr>
                </a:gs>
                <a:gs pos="0">
                  <a:schemeClr val="accent3">
                    <a:alpha val="0"/>
                  </a:schemeClr>
                </a:gs>
                <a:gs pos="100000">
                  <a:schemeClr val="accent3">
                    <a:lumMod val="5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B4A69CDC-C3E8-42CD-A432-E856010C76D8}"/>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93609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Fifty Fifty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797F70B6-DCBF-4F5D-B095-EE85957F998D}"/>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B866DC54-C2B3-4A00-A4F2-854B87924E45}"/>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F989A584-2589-4972-84AE-BF0947D9FF0B}"/>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AD736622-7ACE-48B5-A276-83E307B7975D}"/>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4">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869066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ifty Fifty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6">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tx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tx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bg1"/>
              </a:buCl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0CD5C0B0-7F8C-4A58-AD9D-772D90209742}"/>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50F9C47B-623B-44C7-9C7F-1F500BFC4F8F}"/>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76F65DF-84F6-42C7-8562-99CBDBFA5CC9}"/>
              </a:ext>
            </a:extLst>
          </p:cNvPr>
          <p:cNvSpPr>
            <a:spLocks noGrp="1"/>
          </p:cNvSpPr>
          <p:nvPr>
            <p:ph type="title"/>
          </p:nvPr>
        </p:nvSpPr>
        <p:spPr>
          <a:xfrm>
            <a:off x="495300" y="146549"/>
            <a:ext cx="5103876"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0B4106D1-A591-4047-9A15-3E7021F60D79}"/>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34F73A9A-E297-486A-B570-0527FB1B480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2" name="Text Placeholder 30">
            <a:extLst>
              <a:ext uri="{FF2B5EF4-FFF2-40B4-BE49-F238E27FC236}">
                <a16:creationId xmlns:a16="http://schemas.microsoft.com/office/drawing/2014/main" id="{49AD1B07-C4FD-4C9D-9312-A5EC81770ECC}"/>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129539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fty Fifty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493F0D21-2521-45F0-85BA-BF9803A35F17}"/>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87B5272A-CBDF-4CA9-9DE9-D4F532997B73}"/>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Subtitle">
            <a:extLst>
              <a:ext uri="{FF2B5EF4-FFF2-40B4-BE49-F238E27FC236}">
                <a16:creationId xmlns:a16="http://schemas.microsoft.com/office/drawing/2014/main" id="{B662BC0F-F076-4B55-B6A0-1AD9BE1E8237}"/>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98C5E184-0882-4D41-A23E-3824894FC265}"/>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40000"/>
                    <a:lumOff val="6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3529602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Fifty Fifty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E54FDC3-290E-4BF5-8A98-C70BEDC31478}"/>
              </a:ext>
            </a:extLst>
          </p:cNvPr>
          <p:cNvSpPr/>
          <p:nvPr userDrawn="1"/>
        </p:nvSpPr>
        <p:spPr bwMode="gray">
          <a:xfrm rot="16200000" flipH="1">
            <a:off x="5715000" y="381000"/>
            <a:ext cx="6858000" cy="6096000"/>
          </a:xfrm>
          <a:prstGeom prst="rect">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5" name="Rectangle: Single Corner Rounded 6">
            <a:extLst>
              <a:ext uri="{FF2B5EF4-FFF2-40B4-BE49-F238E27FC236}">
                <a16:creationId xmlns:a16="http://schemas.microsoft.com/office/drawing/2014/main" id="{ED0B1249-B726-4454-9EF7-EEC6CAD6C9A5}"/>
              </a:ext>
            </a:extLst>
          </p:cNvPr>
          <p:cNvSpPr/>
          <p:nvPr userDrawn="1"/>
        </p:nvSpPr>
        <p:spPr bwMode="gray">
          <a:xfrm flipH="1" flipV="1">
            <a:off x="6096000" y="-7"/>
            <a:ext cx="493776" cy="685800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28">
            <a:extLst>
              <a:ext uri="{FF2B5EF4-FFF2-40B4-BE49-F238E27FC236}">
                <a16:creationId xmlns:a16="http://schemas.microsoft.com/office/drawing/2014/main" id="{9C1A5ECA-954B-4350-8681-AA7A9237ED1B}"/>
              </a:ext>
            </a:extLst>
          </p:cNvPr>
          <p:cNvSpPr>
            <a:spLocks noGrp="1"/>
          </p:cNvSpPr>
          <p:nvPr>
            <p:ph type="body" sz="quarter" idx="13"/>
          </p:nvPr>
        </p:nvSpPr>
        <p:spPr bwMode="gray">
          <a:xfrm>
            <a:off x="6583680" y="146549"/>
            <a:ext cx="5111496" cy="858055"/>
          </a:xfrm>
          <a:prstGeom prst="rect">
            <a:avLst/>
          </a:prstGeom>
        </p:spPr>
        <p:txBody>
          <a:bodyPr anchor="b">
            <a:spAutoFit/>
          </a:bodyPr>
          <a:lstStyle>
            <a:lvl1pPr marL="0" indent="0">
              <a:lnSpc>
                <a:spcPct val="82000"/>
              </a:lnSpc>
              <a:buNone/>
              <a:defRPr sz="3400">
                <a:solidFill>
                  <a:schemeClr val="bg1"/>
                </a:solidFill>
              </a:defRPr>
            </a:lvl1pPr>
            <a:lvl2pPr marL="0" indent="0">
              <a:buNone/>
              <a:defRPr sz="3400">
                <a:solidFill>
                  <a:schemeClr val="bg1"/>
                </a:solidFill>
              </a:defRPr>
            </a:lvl2pPr>
            <a:lvl3pPr marL="0" indent="0">
              <a:buNone/>
              <a:defRPr sz="3400">
                <a:solidFill>
                  <a:schemeClr val="bg1"/>
                </a:solidFill>
              </a:defRPr>
            </a:lvl3pPr>
            <a:lvl4pPr marL="0" indent="0">
              <a:buNone/>
              <a:defRPr sz="3400">
                <a:solidFill>
                  <a:schemeClr val="bg1"/>
                </a:solidFill>
              </a:defRPr>
            </a:lvl4pPr>
            <a:lvl5pPr marL="0" indent="0">
              <a:buNone/>
              <a:defRPr sz="3400">
                <a:solidFill>
                  <a:schemeClr val="bg1"/>
                </a:solidFill>
              </a:defRPr>
            </a:lvl5pPr>
          </a:lstStyle>
          <a:p>
            <a:pPr lvl="0"/>
            <a:r>
              <a:rPr lang="en-US"/>
              <a:t>Click to edit Master text styles</a:t>
            </a:r>
          </a:p>
        </p:txBody>
      </p:sp>
      <p:sp>
        <p:nvSpPr>
          <p:cNvPr id="17" name="Text Placeholder 30">
            <a:extLst>
              <a:ext uri="{FF2B5EF4-FFF2-40B4-BE49-F238E27FC236}">
                <a16:creationId xmlns:a16="http://schemas.microsoft.com/office/drawing/2014/main" id="{029DD86F-F641-49F6-8753-0A35118A31B1}"/>
              </a:ext>
            </a:extLst>
          </p:cNvPr>
          <p:cNvSpPr>
            <a:spLocks noGrp="1"/>
          </p:cNvSpPr>
          <p:nvPr>
            <p:ph type="body" sz="quarter" idx="14"/>
          </p:nvPr>
        </p:nvSpPr>
        <p:spPr bwMode="gray">
          <a:xfrm>
            <a:off x="6583680" y="1088136"/>
            <a:ext cx="5111496" cy="265907"/>
          </a:xfrm>
          <a:prstGeom prst="rect">
            <a:avLst/>
          </a:prstGeom>
        </p:spPr>
        <p:txBody>
          <a:bodyPr>
            <a:spAutoFit/>
          </a:bodyPr>
          <a:lstStyle>
            <a:lvl1pPr marL="0" indent="0">
              <a:lnSpc>
                <a:spcPct val="96000"/>
              </a:lnSpc>
              <a:spcBef>
                <a:spcPts val="900"/>
              </a:spcBef>
              <a:buNone/>
              <a:defRPr sz="1800">
                <a:solidFill>
                  <a:schemeClr val="bg1"/>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a:t>Click to edit Master text styles</a:t>
            </a:r>
          </a:p>
        </p:txBody>
      </p:sp>
      <p:sp>
        <p:nvSpPr>
          <p:cNvPr id="18" name="Text Placeholder 5">
            <a:extLst>
              <a:ext uri="{FF2B5EF4-FFF2-40B4-BE49-F238E27FC236}">
                <a16:creationId xmlns:a16="http://schemas.microsoft.com/office/drawing/2014/main" id="{AA7A9296-1E84-47DF-8576-0CCE32668DC3}"/>
              </a:ext>
            </a:extLst>
          </p:cNvPr>
          <p:cNvSpPr>
            <a:spLocks noGrp="1"/>
          </p:cNvSpPr>
          <p:nvPr>
            <p:ph type="body" sz="quarter" idx="15"/>
          </p:nvPr>
        </p:nvSpPr>
        <p:spPr bwMode="gray">
          <a:xfrm>
            <a:off x="6583680" y="1719072"/>
            <a:ext cx="5111496" cy="4681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2">
            <a:extLst>
              <a:ext uri="{FF2B5EF4-FFF2-40B4-BE49-F238E27FC236}">
                <a16:creationId xmlns:a16="http://schemas.microsoft.com/office/drawing/2014/main" id="{237E9D5D-BCD7-4823-97DA-E83D827E739F}"/>
              </a:ext>
            </a:extLst>
          </p:cNvPr>
          <p:cNvSpPr>
            <a:spLocks noGrp="1"/>
          </p:cNvSpPr>
          <p:nvPr>
            <p:ph type="ftr" sz="quarter" idx="16"/>
          </p:nvPr>
        </p:nvSpPr>
        <p:spPr>
          <a:xfrm>
            <a:off x="495299" y="6532895"/>
            <a:ext cx="511149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9" name="TextBox 18">
            <a:extLst>
              <a:ext uri="{FF2B5EF4-FFF2-40B4-BE49-F238E27FC236}">
                <a16:creationId xmlns:a16="http://schemas.microsoft.com/office/drawing/2014/main" id="{B05E7361-44C3-46E4-A8A9-F1B52C8F206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CEBE69E7-5CB1-4371-A01F-1932CE10F613}"/>
              </a:ext>
            </a:extLst>
          </p:cNvPr>
          <p:cNvSpPr>
            <a:spLocks noGrp="1"/>
          </p:cNvSpPr>
          <p:nvPr>
            <p:ph type="title"/>
          </p:nvPr>
        </p:nvSpPr>
        <p:spPr>
          <a:xfrm>
            <a:off x="495300" y="146549"/>
            <a:ext cx="5111495" cy="858055"/>
          </a:xfrm>
        </p:spPr>
        <p:txBody>
          <a:bodyPr>
            <a:spAutoFit/>
          </a:bodyPr>
          <a:lstStyle/>
          <a:p>
            <a:r>
              <a:rPr lang="en-US"/>
              <a:t>Click to edit Master title style</a:t>
            </a:r>
            <a:endParaRPr lang="en-US" dirty="0"/>
          </a:p>
        </p:txBody>
      </p:sp>
      <p:sp>
        <p:nvSpPr>
          <p:cNvPr id="20" name="Content Placeholder 4">
            <a:extLst>
              <a:ext uri="{FF2B5EF4-FFF2-40B4-BE49-F238E27FC236}">
                <a16:creationId xmlns:a16="http://schemas.microsoft.com/office/drawing/2014/main" id="{570B9888-0249-4C15-BC59-AD316913B011}"/>
              </a:ext>
            </a:extLst>
          </p:cNvPr>
          <p:cNvSpPr>
            <a:spLocks noGrp="1"/>
          </p:cNvSpPr>
          <p:nvPr>
            <p:ph sz="quarter" idx="17"/>
          </p:nvPr>
        </p:nvSpPr>
        <p:spPr>
          <a:xfrm>
            <a:off x="495300" y="1719072"/>
            <a:ext cx="5111495" cy="4681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Subtitle">
            <a:extLst>
              <a:ext uri="{FF2B5EF4-FFF2-40B4-BE49-F238E27FC236}">
                <a16:creationId xmlns:a16="http://schemas.microsoft.com/office/drawing/2014/main" id="{D4713C7C-41F3-44B5-934C-F4C6CC9F78AC}"/>
              </a:ext>
            </a:extLst>
          </p:cNvPr>
          <p:cNvSpPr>
            <a:spLocks noGrp="1"/>
          </p:cNvSpPr>
          <p:nvPr>
            <p:ph type="subTitle" idx="1"/>
          </p:nvPr>
        </p:nvSpPr>
        <p:spPr>
          <a:xfrm>
            <a:off x="494189" y="1088136"/>
            <a:ext cx="5111495"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30">
            <a:extLst>
              <a:ext uri="{FF2B5EF4-FFF2-40B4-BE49-F238E27FC236}">
                <a16:creationId xmlns:a16="http://schemas.microsoft.com/office/drawing/2014/main" id="{DF7552C7-E7B6-419F-B7F1-AA2E21B30733}"/>
              </a:ext>
            </a:extLst>
          </p:cNvPr>
          <p:cNvSpPr>
            <a:spLocks noGrp="1"/>
          </p:cNvSpPr>
          <p:nvPr>
            <p:ph type="body" sz="quarter" idx="18" hasCustomPrompt="1"/>
          </p:nvPr>
        </p:nvSpPr>
        <p:spPr bwMode="gray">
          <a:xfrm>
            <a:off x="6583680" y="6532895"/>
            <a:ext cx="4492686" cy="118174"/>
          </a:xfrm>
          <a:prstGeom prst="rect">
            <a:avLst/>
          </a:prstGeom>
        </p:spPr>
        <p:txBody>
          <a:bodyPr wrap="square">
            <a:spAutoFit/>
          </a:bodyPr>
          <a:lstStyle>
            <a:lvl1pPr marL="0" indent="0">
              <a:lnSpc>
                <a:spcPct val="96000"/>
              </a:lnSpc>
              <a:spcBef>
                <a:spcPts val="0"/>
              </a:spcBef>
              <a:spcAft>
                <a:spcPts val="225"/>
              </a:spcAft>
              <a:buNone/>
              <a:defRPr sz="800">
                <a:solidFill>
                  <a:schemeClr val="accent5">
                    <a:lumMod val="60000"/>
                    <a:lumOff val="40000"/>
                  </a:schemeClr>
                </a:solidFill>
              </a:defRPr>
            </a:lvl1pPr>
            <a:lvl2pPr marL="0" indent="0">
              <a:buNone/>
              <a:defRPr sz="2400">
                <a:solidFill>
                  <a:schemeClr val="bg1"/>
                </a:solidFill>
              </a:defRPr>
            </a:lvl2pPr>
            <a:lvl3pPr marL="0" indent="0">
              <a:buNone/>
              <a:defRPr sz="2400">
                <a:solidFill>
                  <a:schemeClr val="bg1"/>
                </a:solidFill>
              </a:defRPr>
            </a:lvl3pPr>
            <a:lvl4pPr marL="0" indent="0">
              <a:buNone/>
              <a:defRPr sz="2400">
                <a:solidFill>
                  <a:schemeClr val="bg1"/>
                </a:solidFill>
              </a:defRPr>
            </a:lvl4pPr>
            <a:lvl5pPr marL="0" indent="0">
              <a:buNone/>
              <a:defRPr sz="2400">
                <a:solidFill>
                  <a:schemeClr val="bg1"/>
                </a:solidFill>
              </a:defRPr>
            </a:lvl5pPr>
          </a:lstStyle>
          <a:p>
            <a:pPr lvl="0"/>
            <a:r>
              <a:rPr lang="en-US" dirty="0"/>
              <a:t>Source sample text</a:t>
            </a:r>
          </a:p>
        </p:txBody>
      </p:sp>
    </p:spTree>
    <p:extLst>
      <p:ext uri="{BB962C8B-B14F-4D97-AF65-F5344CB8AC3E}">
        <p14:creationId xmlns:p14="http://schemas.microsoft.com/office/powerpoint/2010/main" val="2224043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taway 1/3 Right Blue">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A7C99A1E-5CFA-4EFC-A063-074EDF821119}"/>
              </a:ext>
            </a:extLst>
          </p:cNvPr>
          <p:cNvSpPr/>
          <p:nvPr userDrawn="1"/>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Rectangle 19">
            <a:extLst>
              <a:ext uri="{FF2B5EF4-FFF2-40B4-BE49-F238E27FC236}">
                <a16:creationId xmlns:a16="http://schemas.microsoft.com/office/drawing/2014/main" id="{06827744-B91D-4E14-9EE6-4F4E5230170B}"/>
              </a:ext>
            </a:extLst>
          </p:cNvPr>
          <p:cNvSpPr/>
          <p:nvPr userDrawn="1"/>
        </p:nvSpPr>
        <p:spPr bwMode="gray">
          <a:xfrm flipH="1">
            <a:off x="7533627"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Tree>
    <p:extLst>
      <p:ext uri="{BB962C8B-B14F-4D97-AF65-F5344CB8AC3E}">
        <p14:creationId xmlns:p14="http://schemas.microsoft.com/office/powerpoint/2010/main" val="3267257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taway 1/3 Righ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68A4FCD-30A8-446A-AB4C-13ACB27E6228}"/>
              </a:ext>
            </a:extLst>
          </p:cNvPr>
          <p:cNvSpPr/>
          <p:nvPr userDrawn="1"/>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96D5943C-75AB-4BED-9FFA-7B6830FACA97}"/>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69555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taway 1/3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B51F90E-B93A-4E1E-980A-EC51B8C51A79}"/>
              </a:ext>
            </a:extLst>
          </p:cNvPr>
          <p:cNvSpPr/>
          <p:nvPr userDrawn="1"/>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D4148F99-B815-445E-B22D-27FE0C6128C1}"/>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3">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3">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820745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utaway 1/3 Righ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C31954D-F38E-4B9C-8225-2512833E3BA9}"/>
              </a:ext>
            </a:extLst>
          </p:cNvPr>
          <p:cNvSpPr/>
          <p:nvPr userDrawn="1"/>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1F746A2F-65ED-4DC7-ABBA-D95E9E1CF83C}"/>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067245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taway 1/3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B841618-0B77-4F32-A159-4DE43C0A1317}"/>
              </a:ext>
            </a:extLst>
          </p:cNvPr>
          <p:cNvSpPr/>
          <p:nvPr userDrawn="1"/>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45DA6A80-E051-42BF-B6D5-4416297417FC}"/>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45151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taway 1/3 Righ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8BE28DD-5384-4ADB-A3D5-27F435BB7048}"/>
              </a:ext>
            </a:extLst>
          </p:cNvPr>
          <p:cNvSpPr/>
          <p:nvPr userDrawn="1"/>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3" name="Rectangle 12">
            <a:extLst>
              <a:ext uri="{FF2B5EF4-FFF2-40B4-BE49-F238E27FC236}">
                <a16:creationId xmlns:a16="http://schemas.microsoft.com/office/drawing/2014/main" id="{6D2B7282-B427-4833-8084-9895CB62F63F}"/>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6" name="Text Placeholder 5">
            <a:extLst>
              <a:ext uri="{FF2B5EF4-FFF2-40B4-BE49-F238E27FC236}">
                <a16:creationId xmlns:a16="http://schemas.microsoft.com/office/drawing/2014/main" id="{BF70394B-C829-494E-8C7E-6C2FEEBC7591}"/>
              </a:ext>
            </a:extLst>
          </p:cNvPr>
          <p:cNvSpPr>
            <a:spLocks noGrp="1"/>
          </p:cNvSpPr>
          <p:nvPr>
            <p:ph type="body" sz="quarter" idx="12"/>
          </p:nvPr>
        </p:nvSpPr>
        <p:spPr bwMode="gray">
          <a:xfrm>
            <a:off x="8119872" y="576072"/>
            <a:ext cx="3576829" cy="5824728"/>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2">
            <a:extLst>
              <a:ext uri="{FF2B5EF4-FFF2-40B4-BE49-F238E27FC236}">
                <a16:creationId xmlns:a16="http://schemas.microsoft.com/office/drawing/2014/main" id="{341AC08F-5BB2-40F2-8C8D-8557C887030E}"/>
              </a:ext>
            </a:extLst>
          </p:cNvPr>
          <p:cNvSpPr>
            <a:spLocks noGrp="1"/>
          </p:cNvSpPr>
          <p:nvPr>
            <p:ph type="ftr" sz="quarter" idx="16"/>
          </p:nvPr>
        </p:nvSpPr>
        <p:spPr>
          <a:xfrm>
            <a:off x="495299" y="6532895"/>
            <a:ext cx="6428232"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1F640C09-C902-4DE5-BF94-53CFD41C075C}"/>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3" name="Title 2">
            <a:extLst>
              <a:ext uri="{FF2B5EF4-FFF2-40B4-BE49-F238E27FC236}">
                <a16:creationId xmlns:a16="http://schemas.microsoft.com/office/drawing/2014/main" id="{0BDD562F-BAEC-47D5-AC8F-57BB78CBBE6C}"/>
              </a:ext>
            </a:extLst>
          </p:cNvPr>
          <p:cNvSpPr>
            <a:spLocks noGrp="1"/>
          </p:cNvSpPr>
          <p:nvPr>
            <p:ph type="title"/>
          </p:nvPr>
        </p:nvSpPr>
        <p:spPr>
          <a:xfrm>
            <a:off x="495300" y="575576"/>
            <a:ext cx="6426200" cy="429028"/>
          </a:xfrm>
        </p:spPr>
        <p:txBody>
          <a:bodyPr/>
          <a:lstStyle/>
          <a:p>
            <a:r>
              <a:rPr lang="en-US"/>
              <a:t>Click to edit Master title style</a:t>
            </a:r>
            <a:endParaRPr lang="en-US" dirty="0"/>
          </a:p>
        </p:txBody>
      </p:sp>
      <p:sp>
        <p:nvSpPr>
          <p:cNvPr id="12" name="Subtitle">
            <a:extLst>
              <a:ext uri="{FF2B5EF4-FFF2-40B4-BE49-F238E27FC236}">
                <a16:creationId xmlns:a16="http://schemas.microsoft.com/office/drawing/2014/main" id="{7FADC137-0CE3-442A-9D3C-ECE4360D481F}"/>
              </a:ext>
            </a:extLst>
          </p:cNvPr>
          <p:cNvSpPr>
            <a:spLocks noGrp="1"/>
          </p:cNvSpPr>
          <p:nvPr>
            <p:ph type="subTitle" idx="1"/>
          </p:nvPr>
        </p:nvSpPr>
        <p:spPr>
          <a:xfrm>
            <a:off x="494189" y="1088136"/>
            <a:ext cx="6426200" cy="265907"/>
          </a:xfrm>
          <a:prstGeom prst="rect">
            <a:avLst/>
          </a:prstGeom>
        </p:spPr>
        <p:txBody>
          <a:bodyPr wrap="square">
            <a:spAutoFit/>
          </a:bodyPr>
          <a:lstStyle>
            <a:lvl1pPr marL="0" indent="0" algn="l">
              <a:lnSpc>
                <a:spcPct val="96000"/>
              </a:lnSpc>
              <a:spcBef>
                <a:spcPts val="900"/>
              </a:spcBef>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49312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Nickel">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120CCC-109C-4E5C-B306-EFDD6AA7864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6">
                <a:lumMod val="40000"/>
                <a:lumOff val="60000"/>
              </a:schemeClr>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04A8C0BE-7856-4CA4-8492-3CB665CE0716}"/>
                </a:ext>
              </a:extLst>
            </p:cNvPr>
            <p:cNvSpPr/>
            <p:nvPr userDrawn="1"/>
          </p:nvSpPr>
          <p:spPr bwMode="gray">
            <a:xfrm flipV="1">
              <a:off x="8035728" y="0"/>
              <a:ext cx="471447" cy="5477240"/>
            </a:xfrm>
            <a:prstGeom prst="round1Rect">
              <a:avLst>
                <a:gd name="adj" fmla="val 27232"/>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6952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tx1"/>
                </a:solidFill>
              </a:defRPr>
            </a:lvl1pPr>
            <a:lvl2pPr marL="0" indent="0">
              <a:lnSpc>
                <a:spcPct val="96000"/>
              </a:lnSpc>
              <a:spcBef>
                <a:spcPts val="0"/>
              </a:spcBef>
              <a:buFont typeface="Microsoft Sans Serif" panose="020B0604020202020204" pitchFamily="34" charset="0"/>
              <a:buNone/>
              <a:defRPr sz="1800">
                <a:solidFill>
                  <a:schemeClr val="tx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tx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tx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5" name="Freeform 5">
            <a:extLst>
              <a:ext uri="{FF2B5EF4-FFF2-40B4-BE49-F238E27FC236}">
                <a16:creationId xmlns:a16="http://schemas.microsoft.com/office/drawing/2014/main" id="{10F45CAB-6C78-42FD-A10C-D8E2F32FE9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4" name="Title 2">
            <a:extLst>
              <a:ext uri="{FF2B5EF4-FFF2-40B4-BE49-F238E27FC236}">
                <a16:creationId xmlns:a16="http://schemas.microsoft.com/office/drawing/2014/main" id="{54674946-CCA2-4A4D-840D-BEF24D092472}"/>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lvl1pPr>
          </a:lstStyle>
          <a:p>
            <a:r>
              <a:rPr lang="en-US"/>
              <a:t>Click to edit Master title style</a:t>
            </a:r>
            <a:endParaRPr lang="en-US" dirty="0"/>
          </a:p>
        </p:txBody>
      </p:sp>
    </p:spTree>
    <p:extLst>
      <p:ext uri="{BB962C8B-B14F-4D97-AF65-F5344CB8AC3E}">
        <p14:creationId xmlns:p14="http://schemas.microsoft.com/office/powerpoint/2010/main" val="2889436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p:bg>
      <p:bgPr>
        <a:solidFill>
          <a:schemeClr val="tx2"/>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12192000"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4" name="Footer Placeholder 2">
            <a:extLst>
              <a:ext uri="{FF2B5EF4-FFF2-40B4-BE49-F238E27FC236}">
                <a16:creationId xmlns:a16="http://schemas.microsoft.com/office/drawing/2014/main" id="{41CB0C33-9F43-475D-A03E-9162B95F0D8B}"/>
              </a:ext>
            </a:extLst>
          </p:cNvPr>
          <p:cNvSpPr>
            <a:spLocks noGrp="1"/>
          </p:cNvSpPr>
          <p:nvPr>
            <p:ph type="ftr" sz="quarter" idx="10"/>
          </p:nvPr>
        </p:nvSpPr>
        <p:spPr>
          <a:xfrm>
            <a:off x="495299" y="6532895"/>
            <a:ext cx="10489691" cy="118174"/>
          </a:xfrm>
        </p:spPr>
        <p:txBody>
          <a:bodyPr/>
          <a:lstStyle>
            <a:lvl1pPr marL="0" algn="l" defTabSz="685800" rtl="0" eaLnBrk="1" latinLnBrk="0" hangingPunct="1">
              <a:lnSpc>
                <a:spcPct val="96000"/>
              </a:lnSpc>
              <a:spcBef>
                <a:spcPts val="0"/>
              </a:spcBef>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a:t>Source sample text</a:t>
            </a:r>
            <a:endParaRPr lang="en-US" dirty="0"/>
          </a:p>
        </p:txBody>
      </p:sp>
    </p:spTree>
    <p:extLst>
      <p:ext uri="{BB962C8B-B14F-4D97-AF65-F5344CB8AC3E}">
        <p14:creationId xmlns:p14="http://schemas.microsoft.com/office/powerpoint/2010/main" val="2253379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mage Left Blue">
    <p:bg>
      <p:bgPr>
        <a:solidFill>
          <a:srgbClr val="FFFFFF"/>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C5D6C4BB-10B8-48B1-8A75-CB4C3C072DD2}"/>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68544918-59EA-42FF-BD90-3E9394ACFC21}"/>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60000"/>
                  <a:lumOff val="40000"/>
                </a:schemeClr>
              </a:solidFill>
              <a:latin typeface="+mn-lt"/>
              <a:ea typeface="+mn-ea"/>
              <a:cs typeface="+mn-cs"/>
            </a:endParaRPr>
          </a:p>
        </p:txBody>
      </p:sp>
      <p:sp>
        <p:nvSpPr>
          <p:cNvPr id="12" name="Title 1">
            <a:extLst>
              <a:ext uri="{FF2B5EF4-FFF2-40B4-BE49-F238E27FC236}">
                <a16:creationId xmlns:a16="http://schemas.microsoft.com/office/drawing/2014/main" id="{A7476AD6-6474-493F-AC7C-EB97BA7C71BE}"/>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71715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mage Left Light Blu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100000">
                <a:srgbClr val="3F59AD">
                  <a:lumMod val="90000"/>
                  <a:lumOff val="10000"/>
                </a:srgbClr>
              </a:gs>
              <a:gs pos="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44"/>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82F2D51B-5576-4517-9671-7D622E841C9C}"/>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0778670D-4F69-4C4D-B117-2B7F0B321896}"/>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2">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2">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D59F355A-448C-46FB-AD5A-C2715FB65F1F}"/>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041147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mage Left Te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sysClr val="windowText" lastClr="000000"/>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9"/>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4">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4">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6904370-72AB-4BB4-A7CD-A52DDDBB6992}"/>
              </a:ext>
            </a:extLst>
          </p:cNvPr>
          <p:cNvSpPr>
            <a:spLocks noGrp="1"/>
          </p:cNvSpPr>
          <p:nvPr>
            <p:ph type="title"/>
          </p:nvPr>
        </p:nvSpPr>
        <p:spPr>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45033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mage Left Nicke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9"/>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3E091B5-BFCD-4450-B65E-BD037B9E0C10}"/>
              </a:ext>
            </a:extLst>
          </p:cNvPr>
          <p:cNvSpPr>
            <a:spLocks noGrp="1"/>
          </p:cNvSpPr>
          <p:nvPr>
            <p:ph type="ftr" sz="quarter" idx="16"/>
          </p:nvPr>
        </p:nvSpPr>
        <p:spPr>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23FD9A0F-97F7-4850-8C6F-60BFF40BC6F0}"/>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5D5512B1-49FB-4D22-8991-A399C53BF2F7}"/>
              </a:ext>
            </a:extLst>
          </p:cNvPr>
          <p:cNvSpPr>
            <a:spLocks noGrp="1"/>
          </p:cNvSpPr>
          <p:nvPr>
            <p:ph type="title"/>
          </p:nvPr>
        </p:nvSpPr>
        <p:spPr>
          <a:xfrm>
            <a:off x="8108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Tree>
    <p:extLst>
      <p:ext uri="{BB962C8B-B14F-4D97-AF65-F5344CB8AC3E}">
        <p14:creationId xmlns:p14="http://schemas.microsoft.com/office/powerpoint/2010/main" val="191266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mage Left Gun Metal">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dirty="0"/>
              <a:t>Source sample text</a:t>
            </a:r>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40000"/>
                    <a:lumOff val="6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40000"/>
                  <a:lumOff val="60000"/>
                </a:schemeClr>
              </a:solidFill>
              <a:latin typeface="+mn-lt"/>
              <a:ea typeface="+mn-ea"/>
              <a:cs typeface="+mn-cs"/>
            </a:endParaRPr>
          </a:p>
        </p:txBody>
      </p:sp>
      <p:sp>
        <p:nvSpPr>
          <p:cNvPr id="10" name="Title 1">
            <a:extLst>
              <a:ext uri="{FF2B5EF4-FFF2-40B4-BE49-F238E27FC236}">
                <a16:creationId xmlns:a16="http://schemas.microsoft.com/office/drawing/2014/main" id="{8DC30169-2852-41FD-A7C3-4826B66A052C}"/>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52143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Left Midnigh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0" y="0"/>
            <a:ext cx="753154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5" name="Rectangle 4">
            <a:extLst>
              <a:ext uri="{FF2B5EF4-FFF2-40B4-BE49-F238E27FC236}">
                <a16:creationId xmlns:a16="http://schemas.microsoft.com/office/drawing/2014/main" id="{36D6BE73-B9C8-47A2-984C-E200BA96DCB3}"/>
              </a:ext>
            </a:extLst>
          </p:cNvPr>
          <p:cNvSpPr/>
          <p:nvPr/>
        </p:nvSpPr>
        <p:spPr bwMode="gray">
          <a:xfrm>
            <a:off x="7533627" y="0"/>
            <a:ext cx="465837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49" name="Rectangle 48">
            <a:extLst>
              <a:ext uri="{FF2B5EF4-FFF2-40B4-BE49-F238E27FC236}">
                <a16:creationId xmlns:a16="http://schemas.microsoft.com/office/drawing/2014/main" id="{E8341B37-0E89-4536-852D-25A8E380261E}"/>
              </a:ext>
            </a:extLst>
          </p:cNvPr>
          <p:cNvSpPr/>
          <p:nvPr userDrawn="1"/>
        </p:nvSpPr>
        <p:spPr bwMode="gray">
          <a:xfrm flipH="1">
            <a:off x="7525676"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8103394" y="4743450"/>
            <a:ext cx="3574222" cy="1657338"/>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lnSpc>
                <a:spcPct val="98000"/>
              </a:lnSpc>
              <a:spcBef>
                <a:spcPts val="1200"/>
              </a:spcBef>
              <a:buClr>
                <a:schemeClr val="bg1"/>
              </a:buClr>
              <a:buNone/>
              <a:defRPr>
                <a:solidFill>
                  <a:schemeClr val="bg1"/>
                </a:solidFill>
              </a:defRPr>
            </a:lvl3pPr>
            <a:lvl4pPr marL="0" indent="0">
              <a:lnSpc>
                <a:spcPct val="94000"/>
              </a:lnSpc>
              <a:spcBef>
                <a:spcPts val="1200"/>
              </a:spcBef>
              <a:buClr>
                <a:schemeClr val="bg1"/>
              </a:buClr>
              <a:buNone/>
              <a:defRPr sz="1800">
                <a:solidFill>
                  <a:schemeClr val="bg1"/>
                </a:solidFill>
              </a:defRPr>
            </a:lvl4pPr>
            <a:lvl5pPr marL="0" indent="0">
              <a:lnSpc>
                <a:spcPct val="107000"/>
              </a:lnSpc>
              <a:spcBef>
                <a:spcPts val="1200"/>
              </a:spcBef>
              <a:buFont typeface="Arial" panose="020B0604020202020204" pitchFamily="34" charset="0"/>
              <a:buNone/>
              <a:defRPr sz="2800">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9" name="Footer Placeholder 2">
            <a:extLst>
              <a:ext uri="{FF2B5EF4-FFF2-40B4-BE49-F238E27FC236}">
                <a16:creationId xmlns:a16="http://schemas.microsoft.com/office/drawing/2014/main" id="{F11DEBD1-5919-4686-9452-739A6D1692D0}"/>
              </a:ext>
            </a:extLst>
          </p:cNvPr>
          <p:cNvSpPr>
            <a:spLocks noGrp="1"/>
          </p:cNvSpPr>
          <p:nvPr>
            <p:ph type="ftr" sz="quarter" idx="16"/>
          </p:nvPr>
        </p:nvSpPr>
        <p:spPr bwMode="gray">
          <a:xfrm>
            <a:off x="8103394" y="6532895"/>
            <a:ext cx="32918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1" name="TextBox 10">
            <a:extLst>
              <a:ext uri="{FF2B5EF4-FFF2-40B4-BE49-F238E27FC236}">
                <a16:creationId xmlns:a16="http://schemas.microsoft.com/office/drawing/2014/main" id="{435DC34B-0DF9-44EF-8844-6F6CC8EEFC02}"/>
              </a:ext>
            </a:extLst>
          </p:cNvPr>
          <p:cNvSpPr txBox="1"/>
          <p:nvPr userDrawn="1"/>
        </p:nvSpPr>
        <p:spPr bwMode="gray">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10" name="Title 1">
            <a:extLst>
              <a:ext uri="{FF2B5EF4-FFF2-40B4-BE49-F238E27FC236}">
                <a16:creationId xmlns:a16="http://schemas.microsoft.com/office/drawing/2014/main" id="{F8B30772-61E4-4188-8773-0B3D2EF52290}"/>
              </a:ext>
            </a:extLst>
          </p:cNvPr>
          <p:cNvSpPr>
            <a:spLocks noGrp="1"/>
          </p:cNvSpPr>
          <p:nvPr>
            <p:ph type="title"/>
          </p:nvPr>
        </p:nvSpPr>
        <p:spPr bwMode="gray">
          <a:xfrm>
            <a:off x="8108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342090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R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233DA8"/>
              </a:gs>
              <a:gs pos="0">
                <a:schemeClr val="accent1">
                  <a:alpha val="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1"/>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BE859372-4677-4C6F-BF6E-40E3BFADA6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0" name="Title 1">
            <a:extLst>
              <a:ext uri="{FF2B5EF4-FFF2-40B4-BE49-F238E27FC236}">
                <a16:creationId xmlns:a16="http://schemas.microsoft.com/office/drawing/2014/main" id="{6435A7F3-6D74-487F-B987-EE024614BB1E}"/>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42790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mage Right Light Bl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6000" cy="1657345"/>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24A2011-D876-411A-AE88-8884DC253188}"/>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BCE7E5EC-A980-499E-B261-9B6A724F45FB}"/>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4113636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mage Right Te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2868BC3B-427B-42AE-99BE-43783D38DBAC}"/>
              </a:ext>
            </a:extLst>
          </p:cNvPr>
          <p:cNvSpPr>
            <a:spLocks noGrp="1"/>
          </p:cNvSpPr>
          <p:nvPr>
            <p:ph type="title"/>
          </p:nvPr>
        </p:nvSpPr>
        <p:spPr>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1430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Gun Metal">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9F9C18C-4185-44B8-A8F7-0B0E67D86A05}"/>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6"/>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6">
                    <a:lumMod val="50000"/>
                    <a:alpha val="65000"/>
                  </a:schemeClr>
                </a:gs>
                <a:gs pos="0">
                  <a:schemeClr val="accent6">
                    <a:alpha val="0"/>
                  </a:schemeClr>
                </a:gs>
                <a:gs pos="64000">
                  <a:schemeClr val="accent6">
                    <a:lumMod val="50000"/>
                    <a:alpha val="3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4" name="first shadow">
              <a:extLst>
                <a:ext uri="{FF2B5EF4-FFF2-40B4-BE49-F238E27FC236}">
                  <a16:creationId xmlns:a16="http://schemas.microsoft.com/office/drawing/2014/main" id="{45B2270E-52C5-4478-9D7B-6EBAC263E5EC}"/>
                </a:ext>
              </a:extLst>
            </p:cNvPr>
            <p:cNvSpPr/>
            <p:nvPr userDrawn="1"/>
          </p:nvSpPr>
          <p:spPr bwMode="gray">
            <a:xfrm flipV="1">
              <a:off x="7771339" y="0"/>
              <a:ext cx="735836" cy="5477240"/>
            </a:xfrm>
            <a:prstGeom prst="round1Rect">
              <a:avLst>
                <a:gd name="adj" fmla="val 17346"/>
              </a:avLst>
            </a:prstGeom>
            <a:gradFill flip="none" rotWithShape="0">
              <a:gsLst>
                <a:gs pos="100000">
                  <a:schemeClr val="accent5">
                    <a:lumMod val="50000"/>
                  </a:schemeClr>
                </a:gs>
                <a:gs pos="0">
                  <a:schemeClr val="accent5">
                    <a:alpha val="0"/>
                  </a:schemeClr>
                </a:gs>
                <a:gs pos="54000">
                  <a:schemeClr val="accent5">
                    <a:lumMod val="50000"/>
                    <a:alpha val="20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055035"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6" name="Freeform 5">
            <a:extLst>
              <a:ext uri="{FF2B5EF4-FFF2-40B4-BE49-F238E27FC236}">
                <a16:creationId xmlns:a16="http://schemas.microsoft.com/office/drawing/2014/main" id="{EAF54038-2EE1-4AAA-8E7D-7B51C2DE442F}"/>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1FC1E11E-35BC-4505-BB14-A81D00893FB3}"/>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25512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mage Right Nicke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black">
          <a:xfrm>
            <a:off x="495300" y="4743450"/>
            <a:ext cx="3555999" cy="1657344"/>
          </a:xfrm>
          <a:prstGeom prst="rect">
            <a:avLst/>
          </a:prstGeom>
        </p:spPr>
        <p:txBody>
          <a:bodyPr anchor="t"/>
          <a:lstStyle>
            <a:lvl1pPr marL="0" indent="0">
              <a:lnSpc>
                <a:spcPct val="96000"/>
              </a:lnSpc>
              <a:buClr>
                <a:schemeClr val="bg1"/>
              </a:buClr>
              <a:buNone/>
              <a:defRPr sz="1800">
                <a:solidFill>
                  <a:schemeClr val="tx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2B7861F5-3EBA-4F8B-961A-D9B20FF749FC}"/>
              </a:ext>
            </a:extLst>
          </p:cNvPr>
          <p:cNvSpPr>
            <a:spLocks noGrp="1"/>
          </p:cNvSpPr>
          <p:nvPr>
            <p:ph type="ftr" sz="quarter" idx="16"/>
          </p:nvPr>
        </p:nvSpPr>
        <p:spPr>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38252DF1-084E-4672-B68F-141714EEA8C7}"/>
              </a:ext>
            </a:extLst>
          </p:cNvPr>
          <p:cNvSpPr>
            <a:spLocks noGrp="1"/>
          </p:cNvSpPr>
          <p:nvPr>
            <p:ph type="title"/>
          </p:nvPr>
        </p:nvSpPr>
        <p:spPr>
          <a:xfrm>
            <a:off x="495300" y="2797094"/>
            <a:ext cx="3574220" cy="1787605"/>
          </a:xfrm>
        </p:spPr>
        <p:txBody>
          <a:bodyPr wrap="square">
            <a:spAutoFit/>
          </a:bodyPr>
          <a:lstStyle>
            <a:lvl1pPr>
              <a:lnSpc>
                <a:spcPct val="87000"/>
              </a:lnSpc>
              <a:defRPr sz="4400"/>
            </a:lvl1pPr>
          </a:lstStyle>
          <a:p>
            <a:r>
              <a:rPr lang="en-US"/>
              <a:t>Click to edit Master title style</a:t>
            </a:r>
            <a:endParaRPr lang="en-US" dirty="0"/>
          </a:p>
        </p:txBody>
      </p:sp>
    </p:spTree>
    <p:extLst>
      <p:ext uri="{BB962C8B-B14F-4D97-AF65-F5344CB8AC3E}">
        <p14:creationId xmlns:p14="http://schemas.microsoft.com/office/powerpoint/2010/main" val="2344397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mage Right Gun Metal">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55F13055-7657-4496-81D2-B665F79B6A2B}"/>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93493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mage Right Midnigh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C4F80DE-5D56-47D8-8FA8-D6E5D8B85FA8}"/>
              </a:ext>
            </a:extLst>
          </p:cNvPr>
          <p:cNvSpPr/>
          <p:nvPr userDrawn="1"/>
        </p:nvSpPr>
        <p:spPr bwMode="gray">
          <a:xfrm>
            <a:off x="0" y="0"/>
            <a:ext cx="46583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5" name="Rectangle 14">
            <a:extLst>
              <a:ext uri="{FF2B5EF4-FFF2-40B4-BE49-F238E27FC236}">
                <a16:creationId xmlns:a16="http://schemas.microsoft.com/office/drawing/2014/main" id="{096897AF-98CA-40A5-9DA9-73AFB4E1D4EF}"/>
              </a:ext>
            </a:extLst>
          </p:cNvPr>
          <p:cNvSpPr/>
          <p:nvPr userDrawn="1"/>
        </p:nvSpPr>
        <p:spPr bwMode="gray">
          <a:xfrm>
            <a:off x="4164598" y="0"/>
            <a:ext cx="493776" cy="6858000"/>
          </a:xfrm>
          <a:prstGeom prst="rect">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3" name="Picture Placeholder 2">
            <a:extLst>
              <a:ext uri="{FF2B5EF4-FFF2-40B4-BE49-F238E27FC236}">
                <a16:creationId xmlns:a16="http://schemas.microsoft.com/office/drawing/2014/main" id="{914B4641-564B-4F50-B919-B87A300325EF}"/>
              </a:ext>
            </a:extLst>
          </p:cNvPr>
          <p:cNvSpPr>
            <a:spLocks noGrp="1"/>
          </p:cNvSpPr>
          <p:nvPr>
            <p:ph type="pic" sz="quarter" idx="11"/>
          </p:nvPr>
        </p:nvSpPr>
        <p:spPr>
          <a:xfrm>
            <a:off x="4658374" y="0"/>
            <a:ext cx="7533626" cy="6858000"/>
          </a:xfrm>
          <a:prstGeom prst="rect">
            <a:avLst/>
          </a:prstGeom>
          <a:noFill/>
        </p:spPr>
        <p:txBody>
          <a:bodyPr anchor="ctr"/>
          <a:lstStyle>
            <a:lvl1pPr marL="0" indent="0" algn="ctr">
              <a:buNone/>
              <a:defRPr>
                <a:solidFill>
                  <a:schemeClr val="tx1"/>
                </a:solidFill>
              </a:defRPr>
            </a:lvl1pPr>
          </a:lstStyle>
          <a:p>
            <a:r>
              <a:rPr lang="en-US"/>
              <a:t>Click icon to add picture</a:t>
            </a:r>
            <a:endParaRPr lang="en-US" dirty="0"/>
          </a:p>
        </p:txBody>
      </p:sp>
      <p:sp>
        <p:nvSpPr>
          <p:cNvPr id="45" name="Text Placeholder 44">
            <a:extLst>
              <a:ext uri="{FF2B5EF4-FFF2-40B4-BE49-F238E27FC236}">
                <a16:creationId xmlns:a16="http://schemas.microsoft.com/office/drawing/2014/main" id="{039914E2-20D2-4AED-9BA4-AD0FC18B808F}"/>
              </a:ext>
            </a:extLst>
          </p:cNvPr>
          <p:cNvSpPr>
            <a:spLocks noGrp="1"/>
          </p:cNvSpPr>
          <p:nvPr>
            <p:ph type="body" sz="quarter" idx="10"/>
          </p:nvPr>
        </p:nvSpPr>
        <p:spPr bwMode="gray">
          <a:xfrm>
            <a:off x="495300" y="4743450"/>
            <a:ext cx="3556000" cy="1657343"/>
          </a:xfrm>
          <a:prstGeom prst="rect">
            <a:avLst/>
          </a:prstGeom>
        </p:spPr>
        <p:txBody>
          <a:bodyPr anchor="t"/>
          <a:lstStyle>
            <a:lvl1pPr marL="0" indent="0">
              <a:lnSpc>
                <a:spcPct val="96000"/>
              </a:lnSpc>
              <a:buClr>
                <a:schemeClr val="bg1"/>
              </a:buClr>
              <a:buNone/>
              <a:defRPr sz="1800">
                <a:solidFill>
                  <a:schemeClr val="bg1"/>
                </a:solidFill>
              </a:defRPr>
            </a:lvl1pPr>
            <a:lvl2pPr marL="0" indent="0">
              <a:buClr>
                <a:schemeClr val="bg1"/>
              </a:buClr>
              <a:buNone/>
              <a:defRPr>
                <a:solidFill>
                  <a:schemeClr val="bg1"/>
                </a:solidFill>
              </a:defRPr>
            </a:lvl2pPr>
            <a:lvl3pPr marL="0" indent="0">
              <a:buClr>
                <a:schemeClr val="bg1"/>
              </a:buClr>
              <a:buNone/>
              <a:defRPr>
                <a:solidFill>
                  <a:schemeClr val="bg1"/>
                </a:solidFill>
              </a:defRPr>
            </a:lvl3pPr>
            <a:lvl4pPr marL="0" indent="0">
              <a:buClr>
                <a:schemeClr val="bg1"/>
              </a:buClr>
              <a:buNone/>
              <a:defRPr>
                <a:solidFill>
                  <a:schemeClr val="bg1"/>
                </a:solidFill>
              </a:defRPr>
            </a:lvl4pPr>
            <a:lvl5pPr marL="0" indent="0">
              <a:buFont typeface="Arial" panose="020B0604020202020204" pitchFamily="34" charset="0"/>
              <a:buNone/>
              <a:defRPr>
                <a:solidFill>
                  <a:schemeClr val="bg1"/>
                </a:solidFill>
              </a:defRPr>
            </a:lvl5pPr>
            <a:lvl6pPr>
              <a:buNone/>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p:txBody>
      </p:sp>
      <p:sp>
        <p:nvSpPr>
          <p:cNvPr id="8" name="Footer Placeholder 2">
            <a:extLst>
              <a:ext uri="{FF2B5EF4-FFF2-40B4-BE49-F238E27FC236}">
                <a16:creationId xmlns:a16="http://schemas.microsoft.com/office/drawing/2014/main" id="{6F4D48ED-5D8A-47EE-956E-72B7EE984BDE}"/>
              </a:ext>
            </a:extLst>
          </p:cNvPr>
          <p:cNvSpPr>
            <a:spLocks noGrp="1"/>
          </p:cNvSpPr>
          <p:nvPr>
            <p:ph type="ftr" sz="quarter" idx="16"/>
          </p:nvPr>
        </p:nvSpPr>
        <p:spPr bwMode="gray">
          <a:xfrm>
            <a:off x="495300" y="6532895"/>
            <a:ext cx="3557016"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9" name="Title 1">
            <a:extLst>
              <a:ext uri="{FF2B5EF4-FFF2-40B4-BE49-F238E27FC236}">
                <a16:creationId xmlns:a16="http://schemas.microsoft.com/office/drawing/2014/main" id="{F61C4DE6-E5D7-49BF-BE1D-0EC8FCDC68D1}"/>
              </a:ext>
            </a:extLst>
          </p:cNvPr>
          <p:cNvSpPr>
            <a:spLocks noGrp="1"/>
          </p:cNvSpPr>
          <p:nvPr>
            <p:ph type="title"/>
          </p:nvPr>
        </p:nvSpPr>
        <p:spPr bwMode="gray">
          <a:xfrm>
            <a:off x="495300" y="2797094"/>
            <a:ext cx="3574220" cy="1787605"/>
          </a:xfrm>
        </p:spPr>
        <p:txBody>
          <a:bodyPr wrap="square">
            <a:spAutoFit/>
          </a:bodyPr>
          <a:lstStyle>
            <a:lvl1pPr>
              <a:lnSpc>
                <a:spcPct val="87000"/>
              </a:lnSpc>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50677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utaway 1/4 Lef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gray">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ubtitle">
            <a:extLst>
              <a:ext uri="{FF2B5EF4-FFF2-40B4-BE49-F238E27FC236}">
                <a16:creationId xmlns:a16="http://schemas.microsoft.com/office/drawing/2014/main" id="{7B8D4663-B6E0-4AD4-8563-711289FF2DB0}"/>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Footer Placeholder 2">
            <a:extLst>
              <a:ext uri="{FF2B5EF4-FFF2-40B4-BE49-F238E27FC236}">
                <a16:creationId xmlns:a16="http://schemas.microsoft.com/office/drawing/2014/main" id="{06F2EB5A-66E7-46F4-A54E-D517AD1E8AF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60000"/>
                    <a:lumOff val="40000"/>
                  </a:schemeClr>
                </a:solidFill>
              </a:defRPr>
            </a:lvl1pPr>
          </a:lstStyle>
          <a:p>
            <a:r>
              <a:rPr lang="en-US"/>
              <a:t>Source sample text</a:t>
            </a:r>
            <a:endParaRPr lang="en-US" dirty="0"/>
          </a:p>
        </p:txBody>
      </p:sp>
      <p:sp>
        <p:nvSpPr>
          <p:cNvPr id="13" name="Title 1">
            <a:extLst>
              <a:ext uri="{FF2B5EF4-FFF2-40B4-BE49-F238E27FC236}">
                <a16:creationId xmlns:a16="http://schemas.microsoft.com/office/drawing/2014/main" id="{7779B7D9-EE1F-4683-8289-2F379FA449E0}"/>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15413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utaway 1/4 Left Light Blu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15" name="Text Placeholder 3">
            <a:extLst>
              <a:ext uri="{FF2B5EF4-FFF2-40B4-BE49-F238E27FC236}">
                <a16:creationId xmlns:a16="http://schemas.microsoft.com/office/drawing/2014/main" id="{4B8DA94D-4ADC-4A5B-8902-A406820A58B6}"/>
              </a:ext>
            </a:extLst>
          </p:cNvPr>
          <p:cNvSpPr>
            <a:spLocks noGrp="1"/>
          </p:cNvSpPr>
          <p:nvPr>
            <p:ph type="body" sz="quarter" idx="10"/>
          </p:nvPr>
        </p:nvSpPr>
        <p:spPr bwMode="black">
          <a:xfrm>
            <a:off x="493713" y="2673349"/>
            <a:ext cx="2606675" cy="3727435"/>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ooter Placeholder 2">
            <a:extLst>
              <a:ext uri="{FF2B5EF4-FFF2-40B4-BE49-F238E27FC236}">
                <a16:creationId xmlns:a16="http://schemas.microsoft.com/office/drawing/2014/main" id="{B2F625D1-43CE-4269-85DE-B80E7855C56A}"/>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2">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E5B14D2D-DB7D-4B69-AD15-233459F8F4B3}"/>
              </a:ext>
            </a:extLst>
          </p:cNvPr>
          <p:cNvSpPr>
            <a:spLocks noGrp="1"/>
          </p:cNvSpPr>
          <p:nvPr>
            <p:ph type="title"/>
          </p:nvPr>
        </p:nvSpPr>
        <p:spPr>
          <a:xfrm>
            <a:off x="495300" y="428865"/>
            <a:ext cx="2605088" cy="1365567"/>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146C74A4-A6C9-4FA1-B811-B674B4DBBBA7}"/>
              </a:ext>
            </a:extLst>
          </p:cNvPr>
          <p:cNvSpPr>
            <a:spLocks noGrp="1"/>
          </p:cNvSpPr>
          <p:nvPr>
            <p:ph type="subTitle" idx="1"/>
          </p:nvPr>
        </p:nvSpPr>
        <p:spPr bwMode="auto">
          <a:xfrm>
            <a:off x="495300" y="1869281"/>
            <a:ext cx="2607469" cy="428451"/>
          </a:xfrm>
          <a:prstGeom prst="rect">
            <a:avLst/>
          </a:prstGeom>
        </p:spPr>
        <p:txBody>
          <a:bodyPr wrap="square">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268411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utaway 1/4 Left Te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4">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0DC4CC26-1781-4E6F-9904-2F3F546E1BC5}"/>
              </a:ext>
            </a:extLst>
          </p:cNvPr>
          <p:cNvSpPr>
            <a:spLocks noGrp="1"/>
          </p:cNvSpPr>
          <p:nvPr>
            <p:ph type="title"/>
          </p:nvPr>
        </p:nvSpPr>
        <p:spPr>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F791D318-BA35-40BC-B9B6-494F84B94A40}"/>
              </a:ext>
            </a:extLst>
          </p:cNvPr>
          <p:cNvSpPr>
            <a:spLocks noGrp="1"/>
          </p:cNvSpPr>
          <p:nvPr>
            <p:ph type="subTitle" idx="1"/>
          </p:nvPr>
        </p:nvSpPr>
        <p:spPr bwMode="auto">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49078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utaway 1/4 Left Nicke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6">
                  <a:lumMod val="40000"/>
                  <a:lumOff val="60000"/>
                  <a:alpha val="0"/>
                </a:schemeClr>
              </a:gs>
              <a:gs pos="100000">
                <a:schemeClr val="accent5">
                  <a:lumMod val="50000"/>
                  <a:alpha val="44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black">
          <a:xfrm>
            <a:off x="493713" y="2673349"/>
            <a:ext cx="2606675" cy="3727439"/>
          </a:xfrm>
          <a:prstGeom prst="rect">
            <a:avLst/>
          </a:prstGeo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None/>
              <a:defRPr>
                <a:solidFill>
                  <a:schemeClr val="tx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E2C29AEC-B7E2-4A18-A39E-44AB602E210E}"/>
              </a:ext>
            </a:extLst>
          </p:cNvPr>
          <p:cNvSpPr>
            <a:spLocks noGrp="1"/>
          </p:cNvSpPr>
          <p:nvPr>
            <p:ph type="ftr" sz="quarter" idx="16"/>
          </p:nvPr>
        </p:nvSpPr>
        <p:spPr>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AF59A10-4C05-406A-AA75-78CF3E59B8C7}"/>
              </a:ext>
            </a:extLst>
          </p:cNvPr>
          <p:cNvSpPr>
            <a:spLocks noGrp="1"/>
          </p:cNvSpPr>
          <p:nvPr>
            <p:ph type="title"/>
          </p:nvPr>
        </p:nvSpPr>
        <p:spPr>
          <a:xfrm>
            <a:off x="495300" y="413092"/>
            <a:ext cx="2605088" cy="1381340"/>
          </a:xfrm>
        </p:spPr>
        <p:txBody>
          <a:bodyPr wrap="square">
            <a:spAutoFit/>
          </a:bodyPr>
          <a:lstStyle>
            <a:lvl1pPr>
              <a:lnSpc>
                <a:spcPct val="87000"/>
              </a:lnSpc>
              <a:defRPr sz="3400"/>
            </a:lvl1pPr>
          </a:lstStyle>
          <a:p>
            <a:r>
              <a:rPr lang="en-US"/>
              <a:t>Click to edit Master title style</a:t>
            </a:r>
            <a:endParaRPr lang="en-US" dirty="0"/>
          </a:p>
        </p:txBody>
      </p:sp>
      <p:sp>
        <p:nvSpPr>
          <p:cNvPr id="14" name="Subtitle">
            <a:extLst>
              <a:ext uri="{FF2B5EF4-FFF2-40B4-BE49-F238E27FC236}">
                <a16:creationId xmlns:a16="http://schemas.microsoft.com/office/drawing/2014/main" id="{45EB79BC-E35F-4543-AF44-85AEF3E7E612}"/>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720032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taway 1/4 Left Gun Metal">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accent5"/>
              </a:gs>
              <a:gs pos="100000">
                <a:schemeClr val="accent5">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40000"/>
                    <a:lumOff val="6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8022405D-06A1-4166-9391-CABDA675A811}"/>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08C87C8C-F51C-409B-8123-4E7B177EA83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8206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utaway 1/4 Left Midnigh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DB42174-1A3D-4E93-A2B6-481349C97762}"/>
              </a:ext>
            </a:extLst>
          </p:cNvPr>
          <p:cNvSpPr/>
          <p:nvPr userDrawn="1"/>
        </p:nvSpPr>
        <p:spPr bwMode="gray">
          <a:xfrm>
            <a:off x="1" y="0"/>
            <a:ext cx="370630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solidFill>
                <a:prstClr val="white"/>
              </a:solidFill>
            </a:endParaRPr>
          </a:p>
        </p:txBody>
      </p:sp>
      <p:sp>
        <p:nvSpPr>
          <p:cNvPr id="10" name="Rectangle: Single Corner Rounded 6">
            <a:extLst>
              <a:ext uri="{FF2B5EF4-FFF2-40B4-BE49-F238E27FC236}">
                <a16:creationId xmlns:a16="http://schemas.microsoft.com/office/drawing/2014/main" id="{7A8F2004-6901-4DA9-A3D9-C400BB1D4111}"/>
              </a:ext>
            </a:extLst>
          </p:cNvPr>
          <p:cNvSpPr/>
          <p:nvPr userDrawn="1"/>
        </p:nvSpPr>
        <p:spPr bwMode="gray">
          <a:xfrm flipV="1">
            <a:off x="3159734" y="-2"/>
            <a:ext cx="546573" cy="6857997"/>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4" name="Text Placeholder 3">
            <a:extLst>
              <a:ext uri="{FF2B5EF4-FFF2-40B4-BE49-F238E27FC236}">
                <a16:creationId xmlns:a16="http://schemas.microsoft.com/office/drawing/2014/main" id="{48D7216B-5003-4E43-B813-C6F19C9684EA}"/>
              </a:ext>
            </a:extLst>
          </p:cNvPr>
          <p:cNvSpPr>
            <a:spLocks noGrp="1"/>
          </p:cNvSpPr>
          <p:nvPr>
            <p:ph type="body" sz="quarter" idx="10"/>
          </p:nvPr>
        </p:nvSpPr>
        <p:spPr bwMode="gray">
          <a:xfrm>
            <a:off x="493713" y="2673349"/>
            <a:ext cx="2606675" cy="3727441"/>
          </a:xfrm>
          <a:prstGeom prst="rect">
            <a:avLst/>
          </a:prstGeo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None/>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2">
            <a:extLst>
              <a:ext uri="{FF2B5EF4-FFF2-40B4-BE49-F238E27FC236}">
                <a16:creationId xmlns:a16="http://schemas.microsoft.com/office/drawing/2014/main" id="{3ADF0E24-C66C-44A4-AE54-4A2040B1C13A}"/>
              </a:ext>
            </a:extLst>
          </p:cNvPr>
          <p:cNvSpPr>
            <a:spLocks noGrp="1"/>
          </p:cNvSpPr>
          <p:nvPr>
            <p:ph type="ftr" sz="quarter" idx="16"/>
          </p:nvPr>
        </p:nvSpPr>
        <p:spPr bwMode="gray">
          <a:xfrm>
            <a:off x="495300" y="6532895"/>
            <a:ext cx="2606040"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itle 1">
            <a:extLst>
              <a:ext uri="{FF2B5EF4-FFF2-40B4-BE49-F238E27FC236}">
                <a16:creationId xmlns:a16="http://schemas.microsoft.com/office/drawing/2014/main" id="{4706EDB4-4AB9-44C1-8768-72FEB91A22CC}"/>
              </a:ext>
            </a:extLst>
          </p:cNvPr>
          <p:cNvSpPr>
            <a:spLocks noGrp="1"/>
          </p:cNvSpPr>
          <p:nvPr>
            <p:ph type="title"/>
          </p:nvPr>
        </p:nvSpPr>
        <p:spPr bwMode="gray">
          <a:xfrm>
            <a:off x="495300" y="413092"/>
            <a:ext cx="2605088" cy="1381340"/>
          </a:xfrm>
        </p:spPr>
        <p:txBody>
          <a:bodyPr wrap="square">
            <a:spAutoFit/>
          </a:bodyPr>
          <a:lstStyle>
            <a:lvl1pPr>
              <a:lnSpc>
                <a:spcPct val="87000"/>
              </a:lnSpc>
              <a:defRPr sz="3400">
                <a:solidFill>
                  <a:schemeClr val="bg1"/>
                </a:solidFill>
              </a:defRPr>
            </a:lvl1pPr>
          </a:lstStyle>
          <a:p>
            <a:r>
              <a:rPr lang="en-US"/>
              <a:t>Click to edit Master title style</a:t>
            </a:r>
            <a:endParaRPr lang="en-US" dirty="0"/>
          </a:p>
        </p:txBody>
      </p:sp>
      <p:sp>
        <p:nvSpPr>
          <p:cNvPr id="14" name="Subtitle">
            <a:extLst>
              <a:ext uri="{FF2B5EF4-FFF2-40B4-BE49-F238E27FC236}">
                <a16:creationId xmlns:a16="http://schemas.microsoft.com/office/drawing/2014/main" id="{B3E64812-0F07-4511-9260-5784D6FAB3B7}"/>
              </a:ext>
            </a:extLst>
          </p:cNvPr>
          <p:cNvSpPr>
            <a:spLocks noGrp="1"/>
          </p:cNvSpPr>
          <p:nvPr>
            <p:ph type="subTitle" idx="1"/>
          </p:nvPr>
        </p:nvSpPr>
        <p:spPr bwMode="gray">
          <a:xfrm>
            <a:off x="495300" y="1869281"/>
            <a:ext cx="2607469" cy="428451"/>
          </a:xfrm>
          <a:prstGeom prst="rect">
            <a:avLst/>
          </a:prstGeom>
        </p:spPr>
        <p:txBody>
          <a:bodyPr>
            <a:spAutoFit/>
          </a:bodyPr>
          <a:lstStyle>
            <a:lvl1pPr marL="0" indent="0" algn="l">
              <a:lnSpc>
                <a:spcPct val="87000"/>
              </a:lnSpc>
              <a:spcBef>
                <a:spcPts val="1800"/>
              </a:spcBef>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157240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Big Statement Circle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userDrawn="1"/>
        </p:nvSpPr>
        <p:spPr bwMode="ltGray">
          <a:xfrm>
            <a:off x="6675120" y="1146676"/>
            <a:ext cx="4536590" cy="4560096"/>
          </a:xfrm>
          <a:prstGeom prst="ellipse">
            <a:avLst/>
          </a:prstGeom>
          <a:gradFill>
            <a:gsLst>
              <a:gs pos="0">
                <a:schemeClr val="accent1"/>
              </a:gs>
              <a:gs pos="100000">
                <a:schemeClr val="accent2">
                  <a:lumMod val="50000"/>
                </a:schemeClr>
              </a:gs>
            </a:gsLst>
            <a:lin ang="18900000" scaled="0"/>
          </a:gradFill>
          <a:ln w="25400" cap="flat" cmpd="sng" algn="ctr">
            <a:noFill/>
            <a:prstDash val="solid"/>
          </a:ln>
          <a:effectLst>
            <a:innerShdw blurRad="127000" dist="114300">
              <a:srgbClr val="3253DC">
                <a:lumMod val="50000"/>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Microsoft Sans Serif"/>
              <a:ea typeface="+mn-ea"/>
              <a:cs typeface="+mn-cs"/>
            </a:endParaRPr>
          </a:p>
        </p:txBody>
      </p:sp>
      <p:sp>
        <p:nvSpPr>
          <p:cNvPr id="10" name="Footer Placeholder 2">
            <a:extLst>
              <a:ext uri="{FF2B5EF4-FFF2-40B4-BE49-F238E27FC236}">
                <a16:creationId xmlns:a16="http://schemas.microsoft.com/office/drawing/2014/main" id="{87A281D7-BEA4-4300-BD71-BE1E8303801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12" name="Text Placeholder 51">
            <a:extLst>
              <a:ext uri="{FF2B5EF4-FFF2-40B4-BE49-F238E27FC236}">
                <a16:creationId xmlns:a16="http://schemas.microsoft.com/office/drawing/2014/main" id="{90653042-57AF-4FDA-9439-6F40EF78400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7" name="Title 1">
            <a:extLst>
              <a:ext uri="{FF2B5EF4-FFF2-40B4-BE49-F238E27FC236}">
                <a16:creationId xmlns:a16="http://schemas.microsoft.com/office/drawing/2014/main" id="{FEB48A53-16FB-4DBE-81F5-E87D71D55E95}"/>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3406511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Midnight">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6A3D65C-2C5D-4CD5-B664-96BCEC410C21}"/>
              </a:ext>
            </a:extLst>
          </p:cNvPr>
          <p:cNvGrpSpPr/>
          <p:nvPr userDrawn="1"/>
        </p:nvGrpSpPr>
        <p:grpSpPr>
          <a:xfrm>
            <a:off x="-1" y="-3"/>
            <a:ext cx="9789436" cy="6167628"/>
            <a:chOff x="-1" y="-3"/>
            <a:chExt cx="9789436" cy="6167628"/>
          </a:xfrm>
        </p:grpSpPr>
        <p:sp>
          <p:nvSpPr>
            <p:cNvPr id="71" name="Rectangle: Single Corner Rounded 55">
              <a:extLst>
                <a:ext uri="{FF2B5EF4-FFF2-40B4-BE49-F238E27FC236}">
                  <a16:creationId xmlns:a16="http://schemas.microsoft.com/office/drawing/2014/main" id="{8EA3C713-B8AC-4809-9208-3E3B708504DD}"/>
                </a:ext>
              </a:extLst>
            </p:cNvPr>
            <p:cNvSpPr/>
            <p:nvPr userDrawn="1"/>
          </p:nvSpPr>
          <p:spPr bwMode="gray">
            <a:xfrm flipV="1">
              <a:off x="-1" y="2"/>
              <a:ext cx="9779986" cy="6167623"/>
            </a:xfrm>
            <a:prstGeom prst="round1Rect">
              <a:avLst>
                <a:gd name="adj" fmla="val 1969"/>
              </a:avLst>
            </a:prstGeom>
            <a:solidFill>
              <a:schemeClr val="accent5"/>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72" name="Rectangle: Single Corner Rounded 49">
              <a:extLst>
                <a:ext uri="{FF2B5EF4-FFF2-40B4-BE49-F238E27FC236}">
                  <a16:creationId xmlns:a16="http://schemas.microsoft.com/office/drawing/2014/main" id="{4EEC7D30-2878-4223-82F7-D2AC2961696B}"/>
                </a:ext>
              </a:extLst>
            </p:cNvPr>
            <p:cNvSpPr/>
            <p:nvPr userDrawn="1"/>
          </p:nvSpPr>
          <p:spPr bwMode="gray">
            <a:xfrm flipV="1">
              <a:off x="9537470" y="2"/>
              <a:ext cx="251965" cy="6167623"/>
            </a:xfrm>
            <a:prstGeom prst="round1Rect">
              <a:avLst>
                <a:gd name="adj" fmla="val 50000"/>
              </a:avLst>
            </a:prstGeom>
            <a:gradFill flip="none" rotWithShape="1">
              <a:gsLst>
                <a:gs pos="100000">
                  <a:schemeClr val="accent5">
                    <a:lumMod val="75000"/>
                  </a:schemeClr>
                </a:gs>
                <a:gs pos="0">
                  <a:schemeClr val="accent5"/>
                </a:gs>
                <a:gs pos="64000">
                  <a:schemeClr val="accent5">
                    <a:lumMod val="75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sp>
          <p:nvSpPr>
            <p:cNvPr id="76" name="Rectangle: Single Corner Rounded 61">
              <a:extLst>
                <a:ext uri="{FF2B5EF4-FFF2-40B4-BE49-F238E27FC236}">
                  <a16:creationId xmlns:a16="http://schemas.microsoft.com/office/drawing/2014/main" id="{1BFF8163-93A0-42A6-BDE3-CBBEB8EDFE2F}"/>
                </a:ext>
              </a:extLst>
            </p:cNvPr>
            <p:cNvSpPr/>
            <p:nvPr/>
          </p:nvSpPr>
          <p:spPr bwMode="gray">
            <a:xfrm flipV="1">
              <a:off x="0" y="-3"/>
              <a:ext cx="8507176" cy="5477243"/>
            </a:xfrm>
            <a:prstGeom prst="round1Rect">
              <a:avLst>
                <a:gd name="adj" fmla="val 2348"/>
              </a:avLst>
            </a:prstGeom>
            <a:solidFill>
              <a:schemeClr val="tx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dirty="0">
                <a:solidFill>
                  <a:prstClr val="white"/>
                </a:solidFill>
              </a:endParaRPr>
            </a:p>
          </p:txBody>
        </p:sp>
        <p:sp>
          <p:nvSpPr>
            <p:cNvPr id="13" name="first shadow">
              <a:extLst>
                <a:ext uri="{FF2B5EF4-FFF2-40B4-BE49-F238E27FC236}">
                  <a16:creationId xmlns:a16="http://schemas.microsoft.com/office/drawing/2014/main" id="{35465864-5BD3-43E9-B02B-2CC7152314D9}"/>
                </a:ext>
              </a:extLst>
            </p:cNvPr>
            <p:cNvSpPr/>
            <p:nvPr userDrawn="1"/>
          </p:nvSpPr>
          <p:spPr bwMode="gray">
            <a:xfrm flipV="1">
              <a:off x="7771339" y="0"/>
              <a:ext cx="735836" cy="5477240"/>
            </a:xfrm>
            <a:prstGeom prst="round1Rect">
              <a:avLst>
                <a:gd name="adj" fmla="val 17346"/>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38" name="Text Placeholder 7"/>
          <p:cNvSpPr>
            <a:spLocks noGrp="1"/>
          </p:cNvSpPr>
          <p:nvPr userDrawn="1">
            <p:ph type="body" sz="quarter" idx="10" hasCustomPrompt="1"/>
          </p:nvPr>
        </p:nvSpPr>
        <p:spPr bwMode="gray">
          <a:xfrm>
            <a:off x="495299" y="4195085"/>
            <a:ext cx="7127487" cy="961930"/>
          </a:xfrm>
          <a:prstGeom prst="rect">
            <a:avLst/>
          </a:prstGeom>
        </p:spPr>
        <p:txBody>
          <a:bodyPr>
            <a:noAutofit/>
          </a:bodyPr>
          <a:lstStyle>
            <a:lvl1pPr marL="0" indent="0">
              <a:spcBef>
                <a:spcPts val="0"/>
              </a:spcBef>
              <a:spcAft>
                <a:spcPts val="600"/>
              </a:spcAft>
              <a:buFont typeface="Microsoft Sans Serif" panose="020B0604020202020204" pitchFamily="34" charset="0"/>
              <a:buChar char="​"/>
              <a:defRPr sz="2100" b="1" spc="30" baseline="0">
                <a:solidFill>
                  <a:schemeClr val="bg1"/>
                </a:solidFill>
              </a:defRPr>
            </a:lvl1pPr>
            <a:lvl2pPr marL="0" indent="0">
              <a:lnSpc>
                <a:spcPct val="96000"/>
              </a:lnSpc>
              <a:spcBef>
                <a:spcPts val="0"/>
              </a:spcBef>
              <a:buFont typeface="Microsoft Sans Serif" panose="020B0604020202020204" pitchFamily="34" charset="0"/>
              <a:buNone/>
              <a:defRPr sz="1800">
                <a:solidFill>
                  <a:schemeClr val="bg1"/>
                </a:solidFill>
              </a:defRPr>
            </a:lvl2pPr>
            <a:lvl3pPr marL="0" indent="0">
              <a:lnSpc>
                <a:spcPct val="98000"/>
              </a:lnSpc>
              <a:spcBef>
                <a:spcPts val="0"/>
              </a:spcBef>
              <a:buFont typeface="Microsoft Sans Serif" panose="020B0604020202020204" pitchFamily="34" charset="0"/>
              <a:buChar char="​"/>
              <a:defRPr sz="1800">
                <a:solidFill>
                  <a:schemeClr val="bg1"/>
                </a:solidFill>
              </a:defRPr>
            </a:lvl3pPr>
            <a:lvl4pPr marL="0" indent="0">
              <a:lnSpc>
                <a:spcPct val="98000"/>
              </a:lnSpc>
              <a:spcBef>
                <a:spcPts val="0"/>
              </a:spcBef>
              <a:buFont typeface="Microsoft Sans Serif" panose="020B0604020202020204" pitchFamily="34" charset="0"/>
              <a:buChar char="​"/>
              <a:defRPr sz="1800" baseline="0">
                <a:solidFill>
                  <a:schemeClr val="bg1"/>
                </a:solidFill>
              </a:defRPr>
            </a:lvl4pPr>
            <a:lvl5pPr>
              <a:lnSpc>
                <a:spcPct val="98000"/>
              </a:lnSpc>
              <a:spcBef>
                <a:spcPts val="0"/>
              </a:spcBef>
              <a:defRPr sz="1800">
                <a:solidFill>
                  <a:schemeClr val="bg1"/>
                </a:solidFill>
              </a:defRPr>
            </a:lvl5pPr>
            <a:lvl6pPr>
              <a:lnSpc>
                <a:spcPct val="98000"/>
              </a:lnSpc>
              <a:spcBef>
                <a:spcPts val="0"/>
              </a:spcBef>
              <a:defRPr sz="1800">
                <a:solidFill>
                  <a:schemeClr val="bg1"/>
                </a:solidFill>
              </a:defRPr>
            </a:lvl6pPr>
            <a:lvl7pPr>
              <a:lnSpc>
                <a:spcPct val="98000"/>
              </a:lnSpc>
              <a:spcBef>
                <a:spcPts val="0"/>
              </a:spcBef>
              <a:defRPr sz="1800" baseline="0">
                <a:solidFill>
                  <a:schemeClr val="bg1"/>
                </a:solidFill>
              </a:defRPr>
            </a:lvl7pPr>
            <a:lvl8pPr>
              <a:lnSpc>
                <a:spcPct val="98000"/>
              </a:lnSpc>
              <a:spcBef>
                <a:spcPts val="0"/>
              </a:spcBef>
              <a:defRPr sz="1800" baseline="0">
                <a:solidFill>
                  <a:schemeClr val="bg1"/>
                </a:solidFill>
              </a:defRPr>
            </a:lvl8pPr>
            <a:lvl9pPr>
              <a:lnSpc>
                <a:spcPct val="98000"/>
              </a:lnSpc>
              <a:spcBef>
                <a:spcPts val="0"/>
              </a:spcBef>
              <a:defRPr sz="1800" baseline="0">
                <a:solidFill>
                  <a:schemeClr val="bg1"/>
                </a:solidFill>
              </a:defRPr>
            </a:lvl9pPr>
          </a:lstStyle>
          <a:p>
            <a:pPr lvl="0"/>
            <a:r>
              <a:rPr lang="en-US" dirty="0"/>
              <a:t>Speaker name</a:t>
            </a:r>
          </a:p>
          <a:p>
            <a:pPr lvl="1"/>
            <a:r>
              <a:rPr lang="en-US" dirty="0"/>
              <a:t>Speaker title</a:t>
            </a:r>
          </a:p>
          <a:p>
            <a:pPr lvl="1"/>
            <a:endParaRPr lang="en-US" dirty="0"/>
          </a:p>
        </p:txBody>
      </p:sp>
      <p:sp>
        <p:nvSpPr>
          <p:cNvPr id="28" name="Text Placeholder 7">
            <a:extLst>
              <a:ext uri="{FF2B5EF4-FFF2-40B4-BE49-F238E27FC236}">
                <a16:creationId xmlns:a16="http://schemas.microsoft.com/office/drawing/2014/main" id="{B04D80C5-5B09-4391-914E-491EB6BF922B}"/>
              </a:ext>
            </a:extLst>
          </p:cNvPr>
          <p:cNvSpPr>
            <a:spLocks noGrp="1"/>
          </p:cNvSpPr>
          <p:nvPr userDrawn="1">
            <p:ph type="body" sz="quarter" idx="11" hasCustomPrompt="1"/>
          </p:nvPr>
        </p:nvSpPr>
        <p:spPr bwMode="gray">
          <a:xfrm>
            <a:off x="3372251" y="399994"/>
            <a:ext cx="1904056" cy="226772"/>
          </a:xfrm>
          <a:prstGeom prst="rect">
            <a:avLst/>
          </a:prstGeom>
        </p:spPr>
        <p:txBody>
          <a:bodyPr wrap="none"/>
          <a:lstStyle>
            <a:lvl1pPr marL="0" indent="0" algn="l">
              <a:lnSpc>
                <a:spcPct val="87000"/>
              </a:lnSpc>
              <a:spcBef>
                <a:spcPts val="0"/>
              </a:spcBef>
              <a:buNone/>
              <a:defRPr sz="1600" b="0">
                <a:solidFill>
                  <a:schemeClr val="bg1"/>
                </a:solidFill>
              </a:defRPr>
            </a:lvl1pPr>
            <a:lvl2pPr marL="0" indent="0" algn="r">
              <a:lnSpc>
                <a:spcPct val="90000"/>
              </a:lnSpc>
              <a:spcBef>
                <a:spcPts val="0"/>
              </a:spcBef>
              <a:buNone/>
              <a:defRPr sz="1600">
                <a:solidFill>
                  <a:schemeClr val="bg1"/>
                </a:solidFill>
              </a:defRPr>
            </a:lvl2pPr>
            <a:lvl3pPr marL="0" indent="0" algn="r">
              <a:lnSpc>
                <a:spcPct val="90000"/>
              </a:lnSpc>
              <a:spcBef>
                <a:spcPts val="0"/>
              </a:spcBef>
              <a:buNone/>
              <a:defRPr sz="1600">
                <a:solidFill>
                  <a:schemeClr val="bg1"/>
                </a:solidFill>
              </a:defRPr>
            </a:lvl3pPr>
            <a:lvl4pPr marL="0" indent="0" algn="r">
              <a:lnSpc>
                <a:spcPct val="90000"/>
              </a:lnSpc>
              <a:spcBef>
                <a:spcPts val="0"/>
              </a:spcBef>
              <a:buNone/>
              <a:defRPr sz="1600">
                <a:solidFill>
                  <a:schemeClr val="bg1"/>
                </a:solidFill>
              </a:defRPr>
            </a:lvl4pPr>
            <a:lvl5pPr marL="0" indent="0" algn="r">
              <a:lnSpc>
                <a:spcPct val="90000"/>
              </a:lnSpc>
              <a:spcBef>
                <a:spcPts val="0"/>
              </a:spcBef>
              <a:buNone/>
              <a:defRPr sz="1600">
                <a:solidFill>
                  <a:schemeClr val="bg1"/>
                </a:solidFill>
              </a:defRPr>
            </a:lvl5pPr>
          </a:lstStyle>
          <a:p>
            <a:pPr lvl="0"/>
            <a:r>
              <a:rPr lang="en-US" dirty="0"/>
              <a:t>Location</a:t>
            </a:r>
          </a:p>
        </p:txBody>
      </p:sp>
      <p:sp>
        <p:nvSpPr>
          <p:cNvPr id="29" name="Text Placeholder 5">
            <a:extLst>
              <a:ext uri="{FF2B5EF4-FFF2-40B4-BE49-F238E27FC236}">
                <a16:creationId xmlns:a16="http://schemas.microsoft.com/office/drawing/2014/main" id="{E4B73436-F9A5-4201-8676-5BB1475322E2}"/>
              </a:ext>
            </a:extLst>
          </p:cNvPr>
          <p:cNvSpPr>
            <a:spLocks noGrp="1"/>
          </p:cNvSpPr>
          <p:nvPr userDrawn="1">
            <p:ph type="body" sz="quarter" idx="13" hasCustomPrompt="1"/>
          </p:nvPr>
        </p:nvSpPr>
        <p:spPr bwMode="gray">
          <a:xfrm>
            <a:off x="495300" y="396125"/>
            <a:ext cx="1882210" cy="262176"/>
          </a:xfrm>
          <a:prstGeom prst="rect">
            <a:avLst/>
          </a:prstGeom>
        </p:spPr>
        <p:txBody>
          <a:bodyPr wrap="none"/>
          <a:lstStyle>
            <a:lvl1pPr marL="0" indent="0">
              <a:lnSpc>
                <a:spcPct val="87000"/>
              </a:lnSpc>
              <a:spcBef>
                <a:spcPts val="0"/>
              </a:spcBef>
              <a:buNone/>
              <a:defRPr sz="1600">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lvl="0"/>
            <a:r>
              <a:rPr lang="en-US" dirty="0"/>
              <a:t>Date</a:t>
            </a:r>
          </a:p>
        </p:txBody>
      </p:sp>
      <p:sp>
        <p:nvSpPr>
          <p:cNvPr id="30" name="Text Placeholder 48">
            <a:extLst>
              <a:ext uri="{FF2B5EF4-FFF2-40B4-BE49-F238E27FC236}">
                <a16:creationId xmlns:a16="http://schemas.microsoft.com/office/drawing/2014/main" id="{44CE8076-2642-41CB-B9C4-44BBD2A86AAA}"/>
              </a:ext>
            </a:extLst>
          </p:cNvPr>
          <p:cNvSpPr>
            <a:spLocks noGrp="1"/>
          </p:cNvSpPr>
          <p:nvPr userDrawn="1">
            <p:ph type="body" sz="quarter" idx="14" hasCustomPrompt="1"/>
          </p:nvPr>
        </p:nvSpPr>
        <p:spPr bwMode="gray">
          <a:xfrm>
            <a:off x="6233491" y="380897"/>
            <a:ext cx="1888737" cy="265271"/>
          </a:xfrm>
          <a:prstGeom prst="rect">
            <a:avLst/>
          </a:prstGeom>
        </p:spPr>
        <p:txBody>
          <a:bodyPr wrap="none"/>
          <a:lstStyle>
            <a:lvl1pPr marL="0" marR="0" indent="0" algn="l" defTabSz="914400" rtl="0" eaLnBrk="1" fontAlgn="auto" latinLnBrk="0" hangingPunct="1">
              <a:lnSpc>
                <a:spcPct val="87000"/>
              </a:lnSpc>
              <a:spcBef>
                <a:spcPts val="0"/>
              </a:spcBef>
              <a:spcAft>
                <a:spcPts val="0"/>
              </a:spcAft>
              <a:buClr>
                <a:srgbClr val="3253DC"/>
              </a:buClr>
              <a:buSzTx/>
              <a:buFont typeface="Arial" panose="020B0604020202020204" pitchFamily="34" charset="0"/>
              <a:buNone/>
              <a:tabLst/>
              <a:defRPr sz="1600" b="1">
                <a:solidFill>
                  <a:schemeClr val="bg1"/>
                </a:solidFill>
              </a:defRPr>
            </a:lvl1pPr>
            <a:lvl2pPr marL="0" indent="0">
              <a:lnSpc>
                <a:spcPct val="98000"/>
              </a:lnSpc>
              <a:spcBef>
                <a:spcPts val="0"/>
              </a:spcBef>
              <a:buNone/>
              <a:defRPr sz="1600">
                <a:solidFill>
                  <a:schemeClr val="bg1"/>
                </a:solidFill>
              </a:defRPr>
            </a:lvl2pPr>
            <a:lvl3pPr marL="0" indent="0">
              <a:lnSpc>
                <a:spcPct val="98000"/>
              </a:lnSpc>
              <a:spcBef>
                <a:spcPts val="0"/>
              </a:spcBef>
              <a:buNone/>
              <a:defRPr sz="1600">
                <a:solidFill>
                  <a:schemeClr val="bg1"/>
                </a:solidFill>
              </a:defRPr>
            </a:lvl3pPr>
            <a:lvl4pPr marL="0" indent="0">
              <a:lnSpc>
                <a:spcPct val="98000"/>
              </a:lnSpc>
              <a:spcBef>
                <a:spcPts val="0"/>
              </a:spcBef>
              <a:buNone/>
              <a:defRPr sz="1600">
                <a:solidFill>
                  <a:schemeClr val="bg1"/>
                </a:solidFill>
              </a:defRPr>
            </a:lvl4pPr>
            <a:lvl5pPr marL="0" indent="0">
              <a:lnSpc>
                <a:spcPct val="98000"/>
              </a:lnSpc>
              <a:spcBef>
                <a:spcPts val="0"/>
              </a:spcBef>
              <a:buNone/>
              <a:defRPr sz="1600">
                <a:solidFill>
                  <a:schemeClr val="bg1"/>
                </a:solidFill>
              </a:defRPr>
            </a:lvl5pPr>
          </a:lstStyle>
          <a:p>
            <a:pPr marL="0" marR="0" lvl="0" indent="0" algn="l" defTabSz="914400" rtl="0" eaLnBrk="1" fontAlgn="auto" latinLnBrk="0" hangingPunct="1">
              <a:lnSpc>
                <a:spcPct val="98000"/>
              </a:lnSpc>
              <a:spcBef>
                <a:spcPts val="0"/>
              </a:spcBef>
              <a:spcAft>
                <a:spcPts val="0"/>
              </a:spcAft>
              <a:buClr>
                <a:srgbClr val="3253DC"/>
              </a:buClr>
              <a:buSzTx/>
              <a:buFont typeface="Arial" panose="020B0604020202020204" pitchFamily="34" charset="0"/>
              <a:buNone/>
              <a:tabLst/>
              <a:defRPr/>
            </a:pPr>
            <a:r>
              <a:rPr lang="en-US" dirty="0"/>
              <a:t>@</a:t>
            </a:r>
            <a:r>
              <a:rPr lang="en-US" dirty="0" err="1"/>
              <a:t>qualcomm</a:t>
            </a:r>
            <a:endParaRPr lang="en-US" dirty="0"/>
          </a:p>
        </p:txBody>
      </p:sp>
      <p:sp>
        <p:nvSpPr>
          <p:cNvPr id="14" name="Freeform 5">
            <a:extLst>
              <a:ext uri="{FF2B5EF4-FFF2-40B4-BE49-F238E27FC236}">
                <a16:creationId xmlns:a16="http://schemas.microsoft.com/office/drawing/2014/main" id="{B888084C-17B8-4DDF-8119-204A07EF5C77}"/>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5" name="Title 2">
            <a:extLst>
              <a:ext uri="{FF2B5EF4-FFF2-40B4-BE49-F238E27FC236}">
                <a16:creationId xmlns:a16="http://schemas.microsoft.com/office/drawing/2014/main" id="{58A05AE2-9442-4730-8FBA-33FA9563787D}"/>
              </a:ext>
            </a:extLst>
          </p:cNvPr>
          <p:cNvSpPr>
            <a:spLocks noGrp="1"/>
          </p:cNvSpPr>
          <p:nvPr>
            <p:ph type="title"/>
          </p:nvPr>
        </p:nvSpPr>
        <p:spPr bwMode="gray">
          <a:xfrm>
            <a:off x="431638" y="2194052"/>
            <a:ext cx="7415930" cy="1883593"/>
          </a:xfrm>
        </p:spPr>
        <p:txBody>
          <a:bodyPr wrap="square">
            <a:spAutoFit/>
          </a:bodyPr>
          <a:lstStyle>
            <a:lvl1pPr>
              <a:lnSpc>
                <a:spcPct val="87000"/>
              </a:lnSpc>
              <a:defRPr sz="68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24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g Statement Circle Light Blue">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chemeClr val="accent2"/>
              </a:gs>
              <a:gs pos="0">
                <a:srgbClr val="6086E7"/>
              </a:gs>
            </a:gsLst>
            <a:lin ang="18900000" scaled="0"/>
          </a:gradFill>
          <a:ln w="25400" cap="flat" cmpd="sng" algn="ctr">
            <a:noFill/>
            <a:prstDash val="solid"/>
          </a:ln>
          <a:effectLst>
            <a:innerShdw blurRad="127000" dist="114300">
              <a:srgbClr val="415795">
                <a:alpha val="75000"/>
              </a:srgb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C4765B5F-95F9-4199-A1B6-AB2525FF1433}"/>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C6F1A92C-77BA-48A5-9BCE-2205354F8D44}"/>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1AD770C1-C19F-41DC-9472-333E12B88536}"/>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2087342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ig Statement Circle Te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solidFill>
            <a:schemeClr val="accent3"/>
          </a:solidFill>
          <a:ln w="25400" cap="flat" cmpd="sng" algn="ctr">
            <a:noFill/>
            <a:prstDash val="solid"/>
          </a:ln>
          <a:effectLst>
            <a:innerShdw blurRad="127000" dist="114300">
              <a:schemeClr val="accent3">
                <a:lumMod val="5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AA22E4D-B42F-4C21-BBB9-E780E0243FE3}"/>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70211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ig Statement Circle Nicke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C0C8D6"/>
              </a:gs>
              <a:gs pos="15000">
                <a:schemeClr val="accent6"/>
              </a:gs>
            </a:gsLst>
            <a:lin ang="18900000" scaled="0"/>
          </a:gradFill>
          <a:ln w="25400" cap="flat" cmpd="sng" algn="ctr">
            <a:noFill/>
            <a:prstDash val="solid"/>
          </a:ln>
          <a:effectLst>
            <a:innerShdw blurRad="127000" dist="114300">
              <a:schemeClr val="accent5">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2C8A265A-3146-4748-9C09-B46116B8B401}"/>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5FC9C777-5123-4068-A7DE-407D78AD8E39}"/>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3C6640F8-D4E8-4380-9825-E203D7EDAD78}"/>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111598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Statement Circle Gun Metal">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3497A215-ECE4-4336-BB93-42297ACB7A3D}"/>
              </a:ext>
            </a:extLst>
          </p:cNvPr>
          <p:cNvSpPr>
            <a:spLocks/>
          </p:cNvSpPr>
          <p:nvPr/>
        </p:nvSpPr>
        <p:spPr bwMode="ltGray">
          <a:xfrm>
            <a:off x="6675120" y="1146676"/>
            <a:ext cx="4536590" cy="4560096"/>
          </a:xfrm>
          <a:prstGeom prst="ellipse">
            <a:avLst/>
          </a:prstGeom>
          <a:gradFill>
            <a:gsLst>
              <a:gs pos="100000">
                <a:srgbClr val="697790"/>
              </a:gs>
              <a:gs pos="1000">
                <a:schemeClr val="accent5"/>
              </a:gs>
            </a:gsLst>
            <a:lin ang="18900000" scaled="0"/>
          </a:gradFill>
          <a:ln w="25400" cap="flat" cmpd="sng" algn="ctr">
            <a:noFill/>
            <a:prstDash val="solid"/>
          </a:ln>
          <a:effectLst>
            <a:innerShdw blurRad="127000" dist="114300">
              <a:schemeClr val="accent5">
                <a:lumMod val="75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7" name="Text Placeholder 51">
            <a:extLst>
              <a:ext uri="{FF2B5EF4-FFF2-40B4-BE49-F238E27FC236}">
                <a16:creationId xmlns:a16="http://schemas.microsoft.com/office/drawing/2014/main" id="{A7350EC2-08F0-4D7F-9377-DA5237FC6107}"/>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9" name="Title 1">
            <a:extLst>
              <a:ext uri="{FF2B5EF4-FFF2-40B4-BE49-F238E27FC236}">
                <a16:creationId xmlns:a16="http://schemas.microsoft.com/office/drawing/2014/main" id="{49AC31FE-26ED-4666-B85B-8A0A27C741C1}"/>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763154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Big Statement Circle Midnight">
    <p:spTree>
      <p:nvGrpSpPr>
        <p:cNvPr id="1" name=""/>
        <p:cNvGrpSpPr/>
        <p:nvPr/>
      </p:nvGrpSpPr>
      <p:grpSpPr>
        <a:xfrm>
          <a:off x="0" y="0"/>
          <a:ext cx="0" cy="0"/>
          <a:chOff x="0" y="0"/>
          <a:chExt cx="0" cy="0"/>
        </a:xfrm>
      </p:grpSpPr>
      <p:sp>
        <p:nvSpPr>
          <p:cNvPr id="52" name="Text Placeholder 51">
            <a:extLst>
              <a:ext uri="{FF2B5EF4-FFF2-40B4-BE49-F238E27FC236}">
                <a16:creationId xmlns:a16="http://schemas.microsoft.com/office/drawing/2014/main" id="{21CCE1E2-D3E9-440A-A7A2-9A3EE0A282FC}"/>
              </a:ext>
            </a:extLst>
          </p:cNvPr>
          <p:cNvSpPr>
            <a:spLocks noGrp="1"/>
          </p:cNvSpPr>
          <p:nvPr>
            <p:ph type="body" sz="quarter" idx="10"/>
          </p:nvPr>
        </p:nvSpPr>
        <p:spPr>
          <a:xfrm>
            <a:off x="495299" y="3819524"/>
            <a:ext cx="5266872" cy="1328598"/>
          </a:xfrm>
          <a:prstGeom prst="rect">
            <a:avLst/>
          </a:prstGeom>
        </p:spPr>
        <p:txBody>
          <a:bodyPr/>
          <a:lstStyle>
            <a:lvl1pPr marL="0" indent="0">
              <a:lnSpc>
                <a:spcPct val="89000"/>
              </a:lnSpc>
              <a:buFont typeface="Microsoft Sans Serif" panose="020B0604020202020204" pitchFamily="34" charset="0"/>
              <a:buChar char="​"/>
              <a:defRPr sz="2800">
                <a:solidFill>
                  <a:schemeClr val="tx1"/>
                </a:solidFill>
              </a:defRPr>
            </a:lvl1pPr>
            <a:lvl2pPr marL="0" indent="0">
              <a:spcBef>
                <a:spcPts val="1200"/>
              </a:spcBef>
              <a:buNone/>
              <a:defRPr sz="2400">
                <a:solidFill>
                  <a:schemeClr val="tx1"/>
                </a:solidFill>
              </a:defRPr>
            </a:lvl2pPr>
            <a:lvl3pPr marL="0" indent="0">
              <a:lnSpc>
                <a:spcPct val="95000"/>
              </a:lnSpc>
              <a:spcBef>
                <a:spcPts val="1200"/>
              </a:spcBef>
              <a:buFont typeface="Microsoft Sans Serif" panose="020B0604020202020204" pitchFamily="34" charset="0"/>
              <a:buNone/>
              <a:defRPr sz="2100"/>
            </a:lvl3pPr>
            <a:lvl4pPr marL="0" indent="0">
              <a:lnSpc>
                <a:spcPct val="98000"/>
              </a:lnSpc>
              <a:spcBef>
                <a:spcPts val="1200"/>
              </a:spcBef>
              <a:buNone/>
              <a:defRPr sz="1800"/>
            </a:lvl4pPr>
            <a:lvl5pPr marL="0" indent="0">
              <a:lnSpc>
                <a:spcPct val="94000"/>
              </a:lnSpc>
              <a:spcBef>
                <a:spcPts val="600"/>
              </a:spcBef>
              <a:buFont typeface="Microsoft Sans Serif" panose="020B0604020202020204" pitchFamily="34" charset="0"/>
              <a:buChar char="​"/>
              <a:defRPr sz="1600"/>
            </a:lvl5pPr>
            <a:lvl6pPr>
              <a:lnSpc>
                <a:spcPct val="107000"/>
              </a:lnSpc>
              <a:spcBef>
                <a:spcPts val="600"/>
              </a:spcBef>
              <a:defRPr sz="1400"/>
            </a:lvl6pPr>
            <a:lvl7pPr>
              <a:lnSpc>
                <a:spcPct val="88000"/>
              </a:lnSpc>
              <a:defRPr sz="3400"/>
            </a:lvl7pPr>
            <a:lvl8pPr>
              <a:lnSpc>
                <a:spcPct val="89000"/>
              </a:lnSpc>
              <a:defRPr sz="4400"/>
            </a:lvl8pPr>
            <a:lvl9pPr>
              <a:lnSpc>
                <a:spcPct val="86000"/>
              </a:lnSpc>
              <a:defRPr sz="5500"/>
            </a:lvl9pPr>
          </a:lstStyle>
          <a:p>
            <a:pPr lvl="0"/>
            <a:r>
              <a:rPr lang="en-US"/>
              <a:t>Click to edit Master text styles</a:t>
            </a:r>
          </a:p>
          <a:p>
            <a:pPr lvl="1"/>
            <a:r>
              <a:rPr lang="en-US"/>
              <a:t>Second level</a:t>
            </a:r>
          </a:p>
        </p:txBody>
      </p:sp>
      <p:sp>
        <p:nvSpPr>
          <p:cNvPr id="10" name="Footer Placeholder 2">
            <a:extLst>
              <a:ext uri="{FF2B5EF4-FFF2-40B4-BE49-F238E27FC236}">
                <a16:creationId xmlns:a16="http://schemas.microsoft.com/office/drawing/2014/main" id="{50378E23-3DB4-42E4-8375-2AC0CDCB639A}"/>
              </a:ext>
            </a:extLst>
          </p:cNvPr>
          <p:cNvSpPr>
            <a:spLocks noGrp="1"/>
          </p:cNvSpPr>
          <p:nvPr>
            <p:ph type="ftr" sz="quarter" idx="11"/>
          </p:nvPr>
        </p:nvSpPr>
        <p:spPr>
          <a:xfrm>
            <a:off x="495299" y="6532895"/>
            <a:ext cx="10489691" cy="118174"/>
          </a:xfrm>
        </p:spPr>
        <p:txBody>
          <a:bodyPr/>
          <a:lstStyle>
            <a:lvl1pPr defTabSz="685800">
              <a:lnSpc>
                <a:spcPct val="96000"/>
              </a:lnSpc>
              <a:spcBef>
                <a:spcPts val="0"/>
              </a:spcBef>
              <a:buClr>
                <a:srgbClr val="3253DC"/>
              </a:buClr>
              <a:buFont typeface="Arial" panose="020B0604020202020204" pitchFamily="34" charset="0"/>
              <a:buNone/>
              <a:defRPr>
                <a:solidFill>
                  <a:schemeClr val="accent5">
                    <a:lumMod val="60000"/>
                    <a:lumOff val="40000"/>
                  </a:schemeClr>
                </a:solidFill>
              </a:defRPr>
            </a:lvl1pPr>
          </a:lstStyle>
          <a:p>
            <a:r>
              <a:rPr lang="en-US"/>
              <a:t>Source sample text</a:t>
            </a:r>
            <a:endParaRPr lang="en-US" dirty="0"/>
          </a:p>
        </p:txBody>
      </p:sp>
      <p:sp>
        <p:nvSpPr>
          <p:cNvPr id="6" name="Oval 5">
            <a:extLst>
              <a:ext uri="{FF2B5EF4-FFF2-40B4-BE49-F238E27FC236}">
                <a16:creationId xmlns:a16="http://schemas.microsoft.com/office/drawing/2014/main" id="{1321BDBD-A319-4A9D-A52B-4542BAE8D156}"/>
              </a:ext>
            </a:extLst>
          </p:cNvPr>
          <p:cNvSpPr>
            <a:spLocks/>
          </p:cNvSpPr>
          <p:nvPr userDrawn="1"/>
        </p:nvSpPr>
        <p:spPr bwMode="ltGray">
          <a:xfrm>
            <a:off x="6677946" y="1146676"/>
            <a:ext cx="4536590" cy="4560096"/>
          </a:xfrm>
          <a:prstGeom prst="ellipse">
            <a:avLst/>
          </a:prstGeom>
          <a:gradFill>
            <a:gsLst>
              <a:gs pos="100000">
                <a:srgbClr val="13344D"/>
              </a:gs>
              <a:gs pos="21000">
                <a:schemeClr val="tx2"/>
              </a:gs>
            </a:gsLst>
            <a:lin ang="18900000" scaled="0"/>
          </a:gradFill>
          <a:ln w="25400" cap="flat" cmpd="sng" algn="ctr">
            <a:noFill/>
            <a:prstDash val="solid"/>
          </a:ln>
          <a:effectLst>
            <a:innerShdw blurRad="127000" dist="114300">
              <a:schemeClr val="bg1">
                <a:lumMod val="10000"/>
                <a:alpha val="75000"/>
              </a:schemeClr>
            </a:innerShdw>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7" name="Title 1">
            <a:extLst>
              <a:ext uri="{FF2B5EF4-FFF2-40B4-BE49-F238E27FC236}">
                <a16:creationId xmlns:a16="http://schemas.microsoft.com/office/drawing/2014/main" id="{5B05E55E-4E31-4720-B7A8-F4EA4666E62B}"/>
              </a:ext>
            </a:extLst>
          </p:cNvPr>
          <p:cNvSpPr>
            <a:spLocks noGrp="1"/>
          </p:cNvSpPr>
          <p:nvPr>
            <p:ph type="title"/>
          </p:nvPr>
        </p:nvSpPr>
        <p:spPr>
          <a:xfrm>
            <a:off x="495297" y="2099813"/>
            <a:ext cx="5368470" cy="1489639"/>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320566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Segue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1"/>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sz="1800" b="1" kern="1200" noProof="0" dirty="0">
                <a:solidFill>
                  <a:prstClr val="white"/>
                </a:solidFill>
                <a:latin typeface="+mn-lt"/>
                <a:ea typeface="+mn-ea"/>
                <a:cs typeface="+mn-cs"/>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195314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egue Light Blue">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9708ABA9-7054-48E8-8EF4-CD658D07952F}"/>
              </a:ext>
            </a:extLst>
          </p:cNvPr>
          <p:cNvGrpSpPr/>
          <p:nvPr userDrawn="1"/>
        </p:nvGrpSpPr>
        <p:grpSpPr bwMode="white">
          <a:xfrm>
            <a:off x="0" y="0"/>
            <a:ext cx="9837777" cy="5917440"/>
            <a:chOff x="-3721335" y="0"/>
            <a:chExt cx="9837777" cy="5917440"/>
          </a:xfrm>
        </p:grpSpPr>
        <p:sp>
          <p:nvSpPr>
            <p:cNvPr id="24" name="Rectangle: Single Corner Rounded 23">
              <a:extLst>
                <a:ext uri="{FF2B5EF4-FFF2-40B4-BE49-F238E27FC236}">
                  <a16:creationId xmlns:a16="http://schemas.microsoft.com/office/drawing/2014/main" id="{C48B92C6-8BAB-46BE-82E1-29A041E97FB8}"/>
                </a:ext>
              </a:extLst>
            </p:cNvPr>
            <p:cNvSpPr/>
            <p:nvPr userDrawn="1"/>
          </p:nvSpPr>
          <p:spPr bwMode="white">
            <a:xfrm flipV="1">
              <a:off x="-3721335" y="0"/>
              <a:ext cx="9837777" cy="5917440"/>
            </a:xfrm>
            <a:prstGeom prst="round1Rect">
              <a:avLst>
                <a:gd name="adj" fmla="val 3163"/>
              </a:avLst>
            </a:prstGeom>
            <a:solidFill>
              <a:schemeClr val="accent2"/>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kern="0" noProof="0" dirty="0">
                <a:solidFill>
                  <a:prstClr val="white"/>
                </a:solidFill>
              </a:endParaRPr>
            </a:p>
          </p:txBody>
        </p:sp>
        <p:sp>
          <p:nvSpPr>
            <p:cNvPr id="26" name="Rectangle: Single Corner Rounded 25">
              <a:extLst>
                <a:ext uri="{FF2B5EF4-FFF2-40B4-BE49-F238E27FC236}">
                  <a16:creationId xmlns:a16="http://schemas.microsoft.com/office/drawing/2014/main" id="{222BEFF9-595E-4CCB-89E5-0AB82C002F90}"/>
                </a:ext>
              </a:extLst>
            </p:cNvPr>
            <p:cNvSpPr/>
            <p:nvPr userDrawn="1"/>
          </p:nvSpPr>
          <p:spPr bwMode="white">
            <a:xfrm flipV="1">
              <a:off x="4722552" y="0"/>
              <a:ext cx="1393890" cy="5917440"/>
            </a:xfrm>
            <a:prstGeom prst="round1Rect">
              <a:avLst>
                <a:gd name="adj" fmla="val 1358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12" name="Subtitle">
            <a:extLst>
              <a:ext uri="{FF2B5EF4-FFF2-40B4-BE49-F238E27FC236}">
                <a16:creationId xmlns:a16="http://schemas.microsoft.com/office/drawing/2014/main" id="{26C2B330-CA81-4AC8-9295-95D8B999A52E}"/>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ADAEEFC9-1B97-4F96-826D-993D38DFD5B6}"/>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2787964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Segue Te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71DCAE4-87E2-4E51-BE5C-CABC05DA1E97}"/>
              </a:ext>
            </a:extLst>
          </p:cNvPr>
          <p:cNvGrpSpPr/>
          <p:nvPr userDrawn="1"/>
        </p:nvGrpSpPr>
        <p:grpSpPr bwMode="white">
          <a:xfrm>
            <a:off x="-2" y="0"/>
            <a:ext cx="9837779" cy="5917440"/>
            <a:chOff x="116048" y="0"/>
            <a:chExt cx="6000394" cy="5917440"/>
          </a:xfrm>
        </p:grpSpPr>
        <p:sp>
          <p:nvSpPr>
            <p:cNvPr id="17" name="Rectangle: Single Corner Rounded 16">
              <a:extLst>
                <a:ext uri="{FF2B5EF4-FFF2-40B4-BE49-F238E27FC236}">
                  <a16:creationId xmlns:a16="http://schemas.microsoft.com/office/drawing/2014/main" id="{890F360D-2240-4F74-AF11-9523B0D87327}"/>
                </a:ext>
              </a:extLst>
            </p:cNvPr>
            <p:cNvSpPr/>
            <p:nvPr userDrawn="1"/>
          </p:nvSpPr>
          <p:spPr bwMode="white">
            <a:xfrm flipV="1">
              <a:off x="116048" y="0"/>
              <a:ext cx="6000393" cy="5917440"/>
            </a:xfrm>
            <a:prstGeom prst="round1Rect">
              <a:avLst>
                <a:gd name="adj" fmla="val 3163"/>
              </a:avLst>
            </a:prstGeom>
            <a:gradFill>
              <a:gsLst>
                <a:gs pos="15000">
                  <a:schemeClr val="accent3"/>
                </a:gs>
                <a:gs pos="100000">
                  <a:schemeClr val="accent3">
                    <a:lumMod val="75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276F6C71-5E9B-4ACF-B1FB-49D20C4BA66F}"/>
                </a:ext>
              </a:extLst>
            </p:cNvPr>
            <p:cNvSpPr/>
            <p:nvPr userDrawn="1"/>
          </p:nvSpPr>
          <p:spPr bwMode="white">
            <a:xfrm flipV="1">
              <a:off x="4722552" y="0"/>
              <a:ext cx="1393890" cy="5917440"/>
            </a:xfrm>
            <a:prstGeom prst="round1Rect">
              <a:avLst>
                <a:gd name="adj" fmla="val 8361"/>
              </a:avLst>
            </a:prstGeom>
            <a:gradFill>
              <a:gsLst>
                <a:gs pos="88000">
                  <a:schemeClr val="tx1">
                    <a:alpha val="60000"/>
                  </a:schemeClr>
                </a:gs>
                <a:gs pos="33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C2E08BD1-BCB5-464E-A624-7C8D59C0C0B9}"/>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E73A6FF3-D047-4614-AD57-602D68D4A46C}"/>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775359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Segue Nicke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chemeClr val="accent6">
                    <a:lumMod val="40000"/>
                    <a:lumOff val="60000"/>
                  </a:schemeClr>
                </a:gs>
                <a:gs pos="100000">
                  <a:schemeClr val="accent6">
                    <a:lumMod val="60000"/>
                    <a:lumOff val="40000"/>
                  </a:schemeClr>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751"/>
              </a:avLst>
            </a:prstGeom>
            <a:gradFill>
              <a:gsLst>
                <a:gs pos="88000">
                  <a:schemeClr val="tx1">
                    <a:alpha val="58000"/>
                  </a:schemeClr>
                </a:gs>
                <a:gs pos="39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ECF4BB80-106E-4F06-8637-959A2D9E4F74}"/>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2034326E-AB1D-4AB4-90EB-3CDD025430AE}"/>
              </a:ext>
            </a:extLst>
          </p:cNvPr>
          <p:cNvSpPr>
            <a:spLocks noGrp="1"/>
          </p:cNvSpPr>
          <p:nvPr>
            <p:ph type="title"/>
          </p:nvPr>
        </p:nvSpPr>
        <p:spPr>
          <a:xfrm>
            <a:off x="495298" y="2457921"/>
            <a:ext cx="8829675" cy="1472711"/>
          </a:xfrm>
        </p:spPr>
        <p:txBody>
          <a:bodyPr wrap="square">
            <a:spAutoFit/>
          </a:bodyPr>
          <a:lstStyle>
            <a:lvl1pPr>
              <a:lnSpc>
                <a:spcPct val="87000"/>
              </a:lnSpc>
              <a:defRPr sz="5500"/>
            </a:lvl1pPr>
          </a:lstStyle>
          <a:p>
            <a:r>
              <a:rPr lang="en-US"/>
              <a:t>Click to edit Master title style</a:t>
            </a:r>
            <a:endParaRPr lang="en-US" dirty="0"/>
          </a:p>
        </p:txBody>
      </p:sp>
    </p:spTree>
    <p:extLst>
      <p:ext uri="{BB962C8B-B14F-4D97-AF65-F5344CB8AC3E}">
        <p14:creationId xmlns:p14="http://schemas.microsoft.com/office/powerpoint/2010/main" val="2469921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Segue Gun Metal">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gradFill>
              <a:gsLst>
                <a:gs pos="15000">
                  <a:srgbClr val="556685"/>
                </a:gs>
                <a:gs pos="100000">
                  <a:schemeClr val="accent5"/>
                </a:gs>
              </a:gsLst>
              <a:lin ang="18900000" scaled="0"/>
            </a:gra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3922"/>
              </a:avLst>
            </a:prstGeom>
            <a:gradFill>
              <a:gsLst>
                <a:gs pos="88000">
                  <a:schemeClr val="tx1">
                    <a:alpha val="60000"/>
                  </a:schemeClr>
                </a:gs>
                <a:gs pos="54000">
                  <a:schemeClr val="accent1">
                    <a:lumMod val="50000"/>
                    <a:alpha val="0"/>
                  </a:schemeClr>
                </a:gs>
                <a:gs pos="100000">
                  <a:schemeClr val="tx1">
                    <a:alpha val="65000"/>
                  </a:schemeClr>
                </a:gs>
              </a:gsLst>
              <a:lin ang="0" scaled="0"/>
            </a:gradFill>
            <a:ln w="10795" cap="flat" cmpd="sng" algn="ctr">
              <a:noFill/>
              <a:prstDash val="solid"/>
            </a:ln>
            <a:effectLst>
              <a:softEdge rad="0"/>
            </a:effectLst>
          </p:spPr>
          <p:txBody>
            <a:bodyPr rtlCol="0" anchor="ctr"/>
            <a:lstStyle/>
            <a:p>
              <a:pPr marR="0" lvl="0" indent="0" algn="ctr" fontAlgn="auto">
                <a:lnSpc>
                  <a:spcPct val="100000"/>
                </a:lnSpc>
                <a:spcBef>
                  <a:spcPts val="0"/>
                </a:spcBef>
                <a:spcAft>
                  <a:spcPts val="0"/>
                </a:spcAft>
                <a:buClrTx/>
                <a:buSzTx/>
                <a:buFontTx/>
                <a:buNone/>
                <a:tabLst/>
              </a:pPr>
              <a:endParaRPr lang="en-US" b="1" noProof="0" dirty="0">
                <a:solidFill>
                  <a:prstClr val="white"/>
                </a:solidFill>
              </a:endParaRPr>
            </a:p>
          </p:txBody>
        </p:sp>
      </p:grpSp>
      <p:sp>
        <p:nvSpPr>
          <p:cNvPr id="8" name="Subtitle">
            <a:extLst>
              <a:ext uri="{FF2B5EF4-FFF2-40B4-BE49-F238E27FC236}">
                <a16:creationId xmlns:a16="http://schemas.microsoft.com/office/drawing/2014/main" id="{0E40E159-9F39-4F01-A7AA-D2D8902DFD25}"/>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729CFA0F-02A0-4AF1-9722-392DFCA4E221}"/>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352832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Light Blue">
    <p:bg>
      <p:bgPr>
        <a:solidFill>
          <a:schemeClr val="accent2"/>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2">
                  <a:lumMod val="20000"/>
                  <a:lumOff val="80000"/>
                </a:schemeClr>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2">
                <a:lumMod val="40000"/>
                <a:lumOff val="60000"/>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AB5691A-A977-4B57-832C-70C2D88356F8}"/>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6" name="Rectangle 5">
              <a:extLst>
                <a:ext uri="{FF2B5EF4-FFF2-40B4-BE49-F238E27FC236}">
                  <a16:creationId xmlns:a16="http://schemas.microsoft.com/office/drawing/2014/main" id="{491A9D0B-FE28-9048-B13B-E76F407CA744}"/>
                </a:ext>
              </a:extLst>
            </p:cNvPr>
            <p:cNvSpPr/>
            <p:nvPr/>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75000">
                  <a:srgbClr val="6383DE"/>
                </a:gs>
                <a:gs pos="100000">
                  <a:srgbClr val="3F59AD">
                    <a:lumMod val="90000"/>
                    <a:lumOff val="10000"/>
                  </a:srgbClr>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1">
                    <a:lumMod val="75000"/>
                    <a:alpha val="50000"/>
                  </a:schemeClr>
                </a:gs>
                <a:gs pos="0">
                  <a:srgbClr val="B0C6FF">
                    <a:alpha val="0"/>
                  </a:srgb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3E7937C0-5CE8-47A4-96CE-9474EBC72BF3}"/>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3" name="Title 2">
            <a:extLst>
              <a:ext uri="{FF2B5EF4-FFF2-40B4-BE49-F238E27FC236}">
                <a16:creationId xmlns:a16="http://schemas.microsoft.com/office/drawing/2014/main" id="{2B575940-DC4A-4F89-9B40-B2D5BB14F9D5}"/>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63384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Segue Midnigh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04DA002C-01DC-49E8-AB20-B71B7CBD4CC6}"/>
              </a:ext>
            </a:extLst>
          </p:cNvPr>
          <p:cNvGrpSpPr/>
          <p:nvPr userDrawn="1"/>
        </p:nvGrpSpPr>
        <p:grpSpPr bwMode="white">
          <a:xfrm>
            <a:off x="0" y="0"/>
            <a:ext cx="9837777" cy="5917440"/>
            <a:chOff x="-3721335" y="0"/>
            <a:chExt cx="9837777" cy="5917440"/>
          </a:xfrm>
        </p:grpSpPr>
        <p:sp>
          <p:nvSpPr>
            <p:cNvPr id="17" name="Rectangle: Single Corner Rounded 16">
              <a:extLst>
                <a:ext uri="{FF2B5EF4-FFF2-40B4-BE49-F238E27FC236}">
                  <a16:creationId xmlns:a16="http://schemas.microsoft.com/office/drawing/2014/main" id="{6BFB91C4-00D9-48E3-99E4-3AFD69367BD7}"/>
                </a:ext>
              </a:extLst>
            </p:cNvPr>
            <p:cNvSpPr/>
            <p:nvPr userDrawn="1"/>
          </p:nvSpPr>
          <p:spPr bwMode="white">
            <a:xfrm flipV="1">
              <a:off x="-3721335" y="0"/>
              <a:ext cx="9837777" cy="5917440"/>
            </a:xfrm>
            <a:prstGeom prst="round1Rect">
              <a:avLst>
                <a:gd name="adj" fmla="val 3163"/>
              </a:avLst>
            </a:prstGeom>
            <a:solidFill>
              <a:schemeClr val="tx2"/>
            </a:solidFill>
            <a:ln w="25400" cap="flat" cmpd="sng" algn="ctr">
              <a:noFill/>
              <a:prstDash val="solid"/>
            </a:ln>
            <a:effectLst>
              <a:softEdge rad="0"/>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Microsoft Sans Serif"/>
              </a:endParaRPr>
            </a:p>
          </p:txBody>
        </p:sp>
        <p:sp>
          <p:nvSpPr>
            <p:cNvPr id="22" name="Rectangle: Single Corner Rounded 21">
              <a:extLst>
                <a:ext uri="{FF2B5EF4-FFF2-40B4-BE49-F238E27FC236}">
                  <a16:creationId xmlns:a16="http://schemas.microsoft.com/office/drawing/2014/main" id="{9F9D9178-EDDF-4E67-8748-C3D4BA24DA31}"/>
                </a:ext>
              </a:extLst>
            </p:cNvPr>
            <p:cNvSpPr/>
            <p:nvPr userDrawn="1"/>
          </p:nvSpPr>
          <p:spPr bwMode="white">
            <a:xfrm flipV="1">
              <a:off x="4722552" y="0"/>
              <a:ext cx="1393890" cy="5917440"/>
            </a:xfrm>
            <a:prstGeom prst="round1Rect">
              <a:avLst>
                <a:gd name="adj" fmla="val 14264"/>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noProof="0" dirty="0">
                <a:solidFill>
                  <a:prstClr val="white"/>
                </a:solidFill>
              </a:endParaRPr>
            </a:p>
          </p:txBody>
        </p:sp>
      </p:grpSp>
      <p:sp>
        <p:nvSpPr>
          <p:cNvPr id="8" name="Subtitle">
            <a:extLst>
              <a:ext uri="{FF2B5EF4-FFF2-40B4-BE49-F238E27FC236}">
                <a16:creationId xmlns:a16="http://schemas.microsoft.com/office/drawing/2014/main" id="{9D3C0F03-E0C3-42D5-87D1-59F797FD9D43}"/>
              </a:ext>
            </a:extLst>
          </p:cNvPr>
          <p:cNvSpPr>
            <a:spLocks noGrp="1"/>
          </p:cNvSpPr>
          <p:nvPr>
            <p:ph type="subTitle" idx="1"/>
          </p:nvPr>
        </p:nvSpPr>
        <p:spPr bwMode="black">
          <a:xfrm>
            <a:off x="494189" y="4127783"/>
            <a:ext cx="8831404" cy="914400"/>
          </a:xfrm>
          <a:prstGeom prst="rect">
            <a:avLst/>
          </a:prstGeom>
        </p:spPr>
        <p:txBody>
          <a:bodyPr/>
          <a:lstStyle>
            <a:lvl1pPr marL="0" indent="0" algn="l">
              <a:lnSpc>
                <a:spcPct val="96000"/>
              </a:lnSpc>
              <a:spcBef>
                <a:spcPts val="1200"/>
              </a:spcBef>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itle 1">
            <a:extLst>
              <a:ext uri="{FF2B5EF4-FFF2-40B4-BE49-F238E27FC236}">
                <a16:creationId xmlns:a16="http://schemas.microsoft.com/office/drawing/2014/main" id="{57F736A3-4D11-4C0C-A858-4F2FF633E43B}"/>
              </a:ext>
            </a:extLst>
          </p:cNvPr>
          <p:cNvSpPr>
            <a:spLocks noGrp="1"/>
          </p:cNvSpPr>
          <p:nvPr>
            <p:ph type="title"/>
          </p:nvPr>
        </p:nvSpPr>
        <p:spPr>
          <a:xfrm>
            <a:off x="495298" y="2407138"/>
            <a:ext cx="8829675" cy="1523494"/>
          </a:xfrm>
        </p:spPr>
        <p:txBody>
          <a:bodyPr wrap="square">
            <a:spAutoFit/>
          </a:bodyPr>
          <a:lstStyle>
            <a:lvl1pPr>
              <a:lnSpc>
                <a:spcPct val="87000"/>
              </a:lnSpc>
              <a:defRPr sz="55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749342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Quote Blue">
    <p:bg>
      <p:bgPr>
        <a:solidFill>
          <a:schemeClr val="accent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5EC01074-217C-4A66-9F0B-CAF43251D25B}"/>
              </a:ext>
            </a:extLst>
          </p:cNvPr>
          <p:cNvGrpSpPr/>
          <p:nvPr userDrawn="1"/>
        </p:nvGrpSpPr>
        <p:grpSpPr bwMode="hidden">
          <a:xfrm>
            <a:off x="-1855" y="5422393"/>
            <a:ext cx="12195710" cy="1435607"/>
            <a:chOff x="-1855" y="5345050"/>
            <a:chExt cx="12195710" cy="1435607"/>
          </a:xfrm>
        </p:grpSpPr>
        <p:sp>
          <p:nvSpPr>
            <p:cNvPr id="9" name="Rectangle 8">
              <a:extLst>
                <a:ext uri="{FF2B5EF4-FFF2-40B4-BE49-F238E27FC236}">
                  <a16:creationId xmlns:a16="http://schemas.microsoft.com/office/drawing/2014/main" id="{A20F0B08-1A42-4741-9BFD-A54A2EB7AABB}"/>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0" name="Rectangle: Single Corner Rounded 6">
              <a:extLst>
                <a:ext uri="{FF2B5EF4-FFF2-40B4-BE49-F238E27FC236}">
                  <a16:creationId xmlns:a16="http://schemas.microsoft.com/office/drawing/2014/main" id="{DD2D4C05-687D-4B24-9D18-4EF53E6A3A47}"/>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2540B3"/>
                </a:gs>
                <a:gs pos="0">
                  <a:schemeClr val="accent1">
                    <a:alpha val="0"/>
                    <a:lumMod val="95000"/>
                  </a:schemeClr>
                </a:gs>
                <a:gs pos="100000">
                  <a:schemeClr val="accent1">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44" name="Text Placeholder 43">
            <a:extLst>
              <a:ext uri="{FF2B5EF4-FFF2-40B4-BE49-F238E27FC236}">
                <a16:creationId xmlns:a16="http://schemas.microsoft.com/office/drawing/2014/main" id="{03C477BE-D0D7-4C03-AB42-77F4B84445FA}"/>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48" name="Text Placeholder 47">
            <a:extLst>
              <a:ext uri="{FF2B5EF4-FFF2-40B4-BE49-F238E27FC236}">
                <a16:creationId xmlns:a16="http://schemas.microsoft.com/office/drawing/2014/main" id="{F41400D9-5427-4CCF-8EC3-EDC18DC1C8FE}"/>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50" name="Text Placeholder 49">
            <a:extLst>
              <a:ext uri="{FF2B5EF4-FFF2-40B4-BE49-F238E27FC236}">
                <a16:creationId xmlns:a16="http://schemas.microsoft.com/office/drawing/2014/main" id="{4D2C86BC-DD41-43F8-B440-D5D76422C6C0}"/>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7" name="TextBox 6">
            <a:extLst>
              <a:ext uri="{FF2B5EF4-FFF2-40B4-BE49-F238E27FC236}">
                <a16:creationId xmlns:a16="http://schemas.microsoft.com/office/drawing/2014/main" id="{1603D846-953C-47C3-9FE6-C4A9C1F293B8}"/>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3875813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Quote Light Blue">
    <p:bg>
      <p:bgPr>
        <a:solidFill>
          <a:schemeClr val="accent2"/>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0013048A-0BD6-43BB-8E42-342E9A375BD4}"/>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F17A952-37AC-4EF1-A44C-A23DEF993CF0}"/>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D2EE94D9-5190-4400-9469-EA555AB35C99}"/>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5D7DD6"/>
                </a:gs>
                <a:gs pos="100000">
                  <a:srgbClr val="3F59AD"/>
                </a:gs>
                <a:gs pos="0">
                  <a:schemeClr val="accent2">
                    <a:alpha val="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D96FDD69-DC19-4F6F-B8DC-DF46F9DF84D8}"/>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49C5F39E-900A-40BF-B369-CE8E2DB19A04}"/>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2462F1E1-2667-40B3-80CA-74BB3BE3FD5C}"/>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6B6CD81E-F7C1-4BB6-8F3A-30084B745F1D}"/>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1738626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Quote Teal">
    <p:bg>
      <p:bgPr>
        <a:solidFill>
          <a:schemeClr val="accent3"/>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3"/>
                </a:gs>
                <a:gs pos="100000">
                  <a:schemeClr val="accent3">
                    <a:lumMod val="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1396415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Quote Nickel">
    <p:bg>
      <p:bgPr>
        <a:solidFill>
          <a:schemeClr val="accent6">
            <a:lumMod val="40000"/>
            <a:lumOff val="60000"/>
          </a:schemeClr>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FBE8A257-38BB-4243-8865-6C40C0B39296}"/>
              </a:ext>
            </a:extLst>
          </p:cNvPr>
          <p:cNvGrpSpPr/>
          <p:nvPr userDrawn="1"/>
        </p:nvGrpSpPr>
        <p:grpSpPr bwMode="hidden">
          <a:xfrm>
            <a:off x="-1855" y="5422393"/>
            <a:ext cx="12195710" cy="1435607"/>
            <a:chOff x="-1855" y="5345050"/>
            <a:chExt cx="12195710" cy="1435607"/>
          </a:xfrm>
        </p:grpSpPr>
        <p:sp>
          <p:nvSpPr>
            <p:cNvPr id="13" name="Rectangle 12">
              <a:extLst>
                <a:ext uri="{FF2B5EF4-FFF2-40B4-BE49-F238E27FC236}">
                  <a16:creationId xmlns:a16="http://schemas.microsoft.com/office/drawing/2014/main" id="{9C822925-5E35-42E0-A405-9FDE01620AF3}"/>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4" name="Rectangle: Single Corner Rounded 6">
              <a:extLst>
                <a:ext uri="{FF2B5EF4-FFF2-40B4-BE49-F238E27FC236}">
                  <a16:creationId xmlns:a16="http://schemas.microsoft.com/office/drawing/2014/main" id="{316C158A-1BC1-4B0C-8069-694BFBA4B217}"/>
                </a:ext>
              </a:extLst>
            </p:cNvPr>
            <p:cNvSpPr/>
            <p:nvPr userDrawn="1"/>
          </p:nvSpPr>
          <p:spPr bwMode="hidden">
            <a:xfrm rot="16200000" flipH="1">
              <a:off x="5849113" y="-504059"/>
              <a:ext cx="493775" cy="12191993"/>
            </a:xfrm>
            <a:prstGeom prst="round1Rect">
              <a:avLst>
                <a:gd name="adj" fmla="val 0"/>
              </a:avLst>
            </a:prstGeom>
            <a:gradFill flip="none" rotWithShape="1">
              <a:gsLst>
                <a:gs pos="0">
                  <a:schemeClr val="accent6">
                    <a:lumMod val="40000"/>
                    <a:lumOff val="60000"/>
                    <a:alpha val="0"/>
                  </a:schemeClr>
                </a:gs>
                <a:gs pos="100000">
                  <a:srgbClr val="95A4B3">
                    <a:alpha val="62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7" name="Text Placeholder 43">
            <a:extLst>
              <a:ext uri="{FF2B5EF4-FFF2-40B4-BE49-F238E27FC236}">
                <a16:creationId xmlns:a16="http://schemas.microsoft.com/office/drawing/2014/main" id="{5DC8EBCF-B0D3-48CD-8A88-27BF4EA27D80}"/>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160CB0DF-8AEB-43E3-AB55-96ED636D1BBA}"/>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B482B713-92C0-47EE-A958-9C92B2D1FDE7}"/>
              </a:ext>
            </a:extLst>
          </p:cNvPr>
          <p:cNvSpPr>
            <a:spLocks noGrp="1"/>
          </p:cNvSpPr>
          <p:nvPr>
            <p:ph type="body" sz="quarter" idx="12" hasCustomPrompt="1"/>
          </p:nvPr>
        </p:nvSpPr>
        <p:spPr bwMode="black">
          <a:xfrm>
            <a:off x="495299" y="424689"/>
            <a:ext cx="11201401" cy="5014961"/>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tx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C527E454-7FD7-4D31-B71E-46FE6521228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213227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Quote Gun Metal">
    <p:bg>
      <p:bgPr>
        <a:solidFill>
          <a:schemeClr val="accent5"/>
        </a:solidFill>
        <a:effectLst/>
      </p:bgPr>
    </p:bg>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79F4BD61-79B1-4FA5-B6AF-78B70186DCFC}"/>
              </a:ext>
            </a:extLst>
          </p:cNvPr>
          <p:cNvGrpSpPr/>
          <p:nvPr userDrawn="1"/>
        </p:nvGrpSpPr>
        <p:grpSpPr bwMode="hidden">
          <a:xfrm>
            <a:off x="-1855" y="5422393"/>
            <a:ext cx="12195710" cy="1435607"/>
            <a:chOff x="-1855" y="5345050"/>
            <a:chExt cx="12195710" cy="1435607"/>
          </a:xfrm>
        </p:grpSpPr>
        <p:sp>
          <p:nvSpPr>
            <p:cNvPr id="14" name="Rectangle 13">
              <a:extLst>
                <a:ext uri="{FF2B5EF4-FFF2-40B4-BE49-F238E27FC236}">
                  <a16:creationId xmlns:a16="http://schemas.microsoft.com/office/drawing/2014/main" id="{B0C9D67C-022E-4D4C-B0B6-3D3C872C2ECC}"/>
                </a:ext>
              </a:extLst>
            </p:cNvPr>
            <p:cNvSpPr/>
            <p:nvPr userDrawn="1"/>
          </p:nvSpPr>
          <p:spPr bwMode="hidden">
            <a:xfrm>
              <a:off x="-1855" y="5838825"/>
              <a:ext cx="12195710" cy="941832"/>
            </a:xfrm>
            <a:prstGeom prst="rect">
              <a:avLst/>
            </a:prstGeom>
            <a:solidFill>
              <a:srgbClr val="FFFFFF"/>
            </a:solidFill>
            <a:ln w="1079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entury Gothic"/>
                <a:ea typeface="+mn-ea"/>
                <a:cs typeface="+mn-cs"/>
              </a:endParaRPr>
            </a:p>
          </p:txBody>
        </p:sp>
        <p:sp>
          <p:nvSpPr>
            <p:cNvPr id="15" name="Rectangle: Single Corner Rounded 6">
              <a:extLst>
                <a:ext uri="{FF2B5EF4-FFF2-40B4-BE49-F238E27FC236}">
                  <a16:creationId xmlns:a16="http://schemas.microsoft.com/office/drawing/2014/main" id="{6E9A8A5F-38D4-4C13-9C86-ABA2E769B4E3}"/>
                </a:ext>
              </a:extLst>
            </p:cNvPr>
            <p:cNvSpPr/>
            <p:nvPr userDrawn="1"/>
          </p:nvSpPr>
          <p:spPr bwMode="hidden">
            <a:xfrm rot="16200000" flipH="1">
              <a:off x="5849113" y="-504059"/>
              <a:ext cx="493775" cy="12191993"/>
            </a:xfrm>
            <a:prstGeom prst="round1Rect">
              <a:avLst>
                <a:gd name="adj" fmla="val 0"/>
              </a:avLst>
            </a:prstGeom>
            <a:gradFill flip="none" rotWithShape="1">
              <a:gsLst>
                <a:gs pos="75000">
                  <a:srgbClr val="384458"/>
                </a:gs>
                <a:gs pos="0">
                  <a:schemeClr val="accent5">
                    <a:alpha val="0"/>
                  </a:schemeClr>
                </a:gs>
                <a:gs pos="100000">
                  <a:schemeClr val="accent5">
                    <a:lumMod val="7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3439357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Quote Midnight">
    <p:bg>
      <p:bgPr>
        <a:solidFill>
          <a:schemeClr val="tx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251064F-F6C0-4F82-8A3B-9D94517600A9}"/>
              </a:ext>
            </a:extLst>
          </p:cNvPr>
          <p:cNvGrpSpPr/>
          <p:nvPr userDrawn="1"/>
        </p:nvGrpSpPr>
        <p:grpSpPr>
          <a:xfrm>
            <a:off x="-1855" y="5422393"/>
            <a:ext cx="12195710" cy="1435607"/>
            <a:chOff x="-1855" y="5345050"/>
            <a:chExt cx="12195710" cy="1435607"/>
          </a:xfrm>
        </p:grpSpPr>
        <p:sp>
          <p:nvSpPr>
            <p:cNvPr id="12" name="Rectangle 11">
              <a:extLst>
                <a:ext uri="{FF2B5EF4-FFF2-40B4-BE49-F238E27FC236}">
                  <a16:creationId xmlns:a16="http://schemas.microsoft.com/office/drawing/2014/main" id="{81E49DF0-688F-4F01-85DA-A40E1B928462}"/>
                </a:ext>
              </a:extLst>
            </p:cNvPr>
            <p:cNvSpPr/>
            <p:nvPr userDrawn="1"/>
          </p:nvSpPr>
          <p:spPr bwMode="gray">
            <a:xfrm>
              <a:off x="-1855" y="5838825"/>
              <a:ext cx="12195710" cy="941832"/>
            </a:xfrm>
            <a:prstGeom prst="rect">
              <a:avLst/>
            </a:prstGeom>
            <a:solidFill>
              <a:srgbClr val="FFFFFF"/>
            </a:solidFill>
            <a:ln w="10795" cap="flat" cmpd="sng" algn="ctr">
              <a:noFill/>
              <a:prstDash val="solid"/>
            </a:ln>
            <a:effectLst/>
          </p:spPr>
          <p:txBody>
            <a:bodyPr rtlCol="0" anchor="ctr"/>
            <a:lstStyle/>
            <a:p>
              <a:pPr marR="0" lvl="0" indent="0" algn="ctr" fontAlgn="auto">
                <a:lnSpc>
                  <a:spcPct val="100000"/>
                </a:lnSpc>
                <a:spcBef>
                  <a:spcPts val="0"/>
                </a:spcBef>
                <a:spcAft>
                  <a:spcPts val="0"/>
                </a:spcAft>
                <a:buClrTx/>
                <a:buSzTx/>
                <a:buFontTx/>
                <a:buNone/>
                <a:tabLst/>
              </a:pPr>
              <a:endParaRPr kumimoji="0" lang="en-US" b="0" i="0" u="none" strike="noStrike" kern="0" cap="none" spc="0" normalizeH="0" baseline="0" noProof="0" dirty="0">
                <a:ln>
                  <a:noFill/>
                </a:ln>
                <a:solidFill>
                  <a:prstClr val="white"/>
                </a:solidFill>
                <a:effectLst/>
                <a:uLnTx/>
                <a:uFillTx/>
                <a:latin typeface="Century Gothic"/>
              </a:endParaRPr>
            </a:p>
          </p:txBody>
        </p:sp>
        <p:sp>
          <p:nvSpPr>
            <p:cNvPr id="13" name="Rectangle: Single Corner Rounded 6">
              <a:extLst>
                <a:ext uri="{FF2B5EF4-FFF2-40B4-BE49-F238E27FC236}">
                  <a16:creationId xmlns:a16="http://schemas.microsoft.com/office/drawing/2014/main" id="{C8C0B1F6-3934-4D62-83E5-5862FBAB621A}"/>
                </a:ext>
              </a:extLst>
            </p:cNvPr>
            <p:cNvSpPr/>
            <p:nvPr userDrawn="1"/>
          </p:nvSpPr>
          <p:spPr bwMode="gray">
            <a:xfrm rot="16200000" flipH="1">
              <a:off x="5849113" y="-504059"/>
              <a:ext cx="493775" cy="12191993"/>
            </a:xfrm>
            <a:prstGeom prst="round1Rect">
              <a:avLst>
                <a:gd name="adj" fmla="val 0"/>
              </a:avLst>
            </a:prstGeom>
            <a:gradFill flip="none" rotWithShape="1">
              <a:gsLst>
                <a:gs pos="0">
                  <a:schemeClr val="tx2"/>
                </a:gs>
                <a:gs pos="100000">
                  <a:srgbClr val="061018"/>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grpSp>
      <p:sp>
        <p:nvSpPr>
          <p:cNvPr id="7" name="Text Placeholder 43">
            <a:extLst>
              <a:ext uri="{FF2B5EF4-FFF2-40B4-BE49-F238E27FC236}">
                <a16:creationId xmlns:a16="http://schemas.microsoft.com/office/drawing/2014/main" id="{65534064-A952-42C5-A948-3EFE0CE7E3F7}"/>
              </a:ext>
            </a:extLst>
          </p:cNvPr>
          <p:cNvSpPr>
            <a:spLocks noGrp="1"/>
          </p:cNvSpPr>
          <p:nvPr>
            <p:ph type="body" sz="quarter" idx="10" hasCustomPrompt="1"/>
          </p:nvPr>
        </p:nvSpPr>
        <p:spPr bwMode="black">
          <a:xfrm>
            <a:off x="481807" y="6229370"/>
            <a:ext cx="2623343" cy="236312"/>
          </a:xfrm>
          <a:prstGeom prst="rect">
            <a:avLst/>
          </a:prstGeom>
        </p:spPr>
        <p:txBody>
          <a:bodyPr/>
          <a:lstStyle>
            <a:lvl1pPr marL="0" indent="0">
              <a:lnSpc>
                <a:spcPct val="96000"/>
              </a:lnSpc>
              <a:spcBef>
                <a:spcPts val="0"/>
              </a:spcBef>
              <a:buNone/>
              <a:defRPr sz="1400" b="1">
                <a:solidFill>
                  <a:schemeClr val="accent1"/>
                </a:solidFill>
              </a:defRPr>
            </a:lvl1pPr>
            <a:lvl2pPr marL="0" indent="0">
              <a:lnSpc>
                <a:spcPct val="114000"/>
              </a:lnSpc>
              <a:spcBef>
                <a:spcPts val="0"/>
              </a:spcBef>
              <a:buNone/>
              <a:defRPr sz="1400">
                <a:solidFill>
                  <a:schemeClr val="bg1"/>
                </a:solidFill>
              </a:defRPr>
            </a:lvl2pPr>
            <a:lvl3pPr marL="0" indent="0">
              <a:lnSpc>
                <a:spcPct val="114000"/>
              </a:lnSpc>
              <a:spcBef>
                <a:spcPts val="0"/>
              </a:spcBef>
              <a:buNone/>
              <a:defRPr sz="1400">
                <a:solidFill>
                  <a:schemeClr val="bg1"/>
                </a:solidFill>
              </a:defRPr>
            </a:lvl3pPr>
            <a:lvl4pPr marL="0" indent="0">
              <a:lnSpc>
                <a:spcPct val="114000"/>
              </a:lnSpc>
              <a:spcBef>
                <a:spcPts val="0"/>
              </a:spcBef>
              <a:buNone/>
              <a:defRPr sz="1400">
                <a:solidFill>
                  <a:schemeClr val="bg1"/>
                </a:solidFill>
              </a:defRPr>
            </a:lvl4pPr>
            <a:lvl5pPr marL="0" indent="0">
              <a:lnSpc>
                <a:spcPct val="114000"/>
              </a:lnSpc>
              <a:spcBef>
                <a:spcPts val="0"/>
              </a:spcBef>
              <a:buNone/>
              <a:defRPr sz="1400">
                <a:solidFill>
                  <a:schemeClr val="bg1"/>
                </a:solidFill>
              </a:defRPr>
            </a:lvl5pPr>
          </a:lstStyle>
          <a:p>
            <a:pPr lvl="0"/>
            <a:r>
              <a:rPr lang="en-US" dirty="0"/>
              <a:t>Quote attribution </a:t>
            </a:r>
          </a:p>
        </p:txBody>
      </p:sp>
      <p:sp>
        <p:nvSpPr>
          <p:cNvPr id="9" name="Text Placeholder 47">
            <a:extLst>
              <a:ext uri="{FF2B5EF4-FFF2-40B4-BE49-F238E27FC236}">
                <a16:creationId xmlns:a16="http://schemas.microsoft.com/office/drawing/2014/main" id="{8B3DE6C8-2C76-4AAC-83C6-69C24A51F14F}"/>
              </a:ext>
            </a:extLst>
          </p:cNvPr>
          <p:cNvSpPr>
            <a:spLocks noGrp="1"/>
          </p:cNvSpPr>
          <p:nvPr>
            <p:ph type="body" sz="quarter" idx="11" hasCustomPrompt="1"/>
          </p:nvPr>
        </p:nvSpPr>
        <p:spPr bwMode="black">
          <a:xfrm>
            <a:off x="3340102" y="6229370"/>
            <a:ext cx="2613026" cy="236312"/>
          </a:xfrm>
          <a:prstGeom prst="rect">
            <a:avLst/>
          </a:prstGeom>
        </p:spPr>
        <p:txBody>
          <a:bodyPr/>
          <a:lstStyle>
            <a:lvl1pPr marL="0" indent="0">
              <a:lnSpc>
                <a:spcPct val="96000"/>
              </a:lnSpc>
              <a:buNone/>
              <a:defRPr sz="1400">
                <a:solidFill>
                  <a:schemeClr val="accent1"/>
                </a:solidFill>
              </a:defRPr>
            </a:lvl1pPr>
            <a:lvl2pPr marL="0" indent="0">
              <a:lnSpc>
                <a:spcPct val="114000"/>
              </a:lnSpc>
              <a:buNone/>
              <a:defRPr sz="1400">
                <a:solidFill>
                  <a:schemeClr val="bg1"/>
                </a:solidFill>
              </a:defRPr>
            </a:lvl2pPr>
            <a:lvl3pPr marL="0" indent="0">
              <a:lnSpc>
                <a:spcPct val="114000"/>
              </a:lnSpc>
              <a:buNone/>
              <a:defRPr sz="1400">
                <a:solidFill>
                  <a:schemeClr val="bg1"/>
                </a:solidFill>
              </a:defRPr>
            </a:lvl3pPr>
            <a:lvl4pPr marL="0" indent="0">
              <a:lnSpc>
                <a:spcPct val="114000"/>
              </a:lnSpc>
              <a:buNone/>
              <a:defRPr sz="1400">
                <a:solidFill>
                  <a:schemeClr val="bg1"/>
                </a:solidFill>
              </a:defRPr>
            </a:lvl4pPr>
            <a:lvl5pPr marL="0" indent="0">
              <a:lnSpc>
                <a:spcPct val="114000"/>
              </a:lnSpc>
              <a:buNone/>
              <a:defRPr sz="1400">
                <a:solidFill>
                  <a:schemeClr val="bg1"/>
                </a:solidFill>
              </a:defRPr>
            </a:lvl5pPr>
          </a:lstStyle>
          <a:p>
            <a:pPr lvl="0"/>
            <a:r>
              <a:rPr lang="en-US" dirty="0"/>
              <a:t>Title/source</a:t>
            </a:r>
          </a:p>
        </p:txBody>
      </p:sp>
      <p:sp>
        <p:nvSpPr>
          <p:cNvPr id="10" name="Text Placeholder 49">
            <a:extLst>
              <a:ext uri="{FF2B5EF4-FFF2-40B4-BE49-F238E27FC236}">
                <a16:creationId xmlns:a16="http://schemas.microsoft.com/office/drawing/2014/main" id="{64461E69-3906-486E-9542-28361ECC3776}"/>
              </a:ext>
            </a:extLst>
          </p:cNvPr>
          <p:cNvSpPr>
            <a:spLocks noGrp="1"/>
          </p:cNvSpPr>
          <p:nvPr>
            <p:ph type="body" sz="quarter" idx="12" hasCustomPrompt="1"/>
          </p:nvPr>
        </p:nvSpPr>
        <p:spPr bwMode="black">
          <a:xfrm>
            <a:off x="495299" y="424690"/>
            <a:ext cx="11201401" cy="5003192"/>
          </a:xfrm>
          <a:prstGeom prst="rect">
            <a:avLst/>
          </a:prstGeom>
        </p:spPr>
        <p:txBody>
          <a:bodyPr/>
          <a:lstStyle>
            <a:lvl1pPr marL="0" indent="0">
              <a:lnSpc>
                <a:spcPct val="96000"/>
              </a:lnSpc>
              <a:spcBef>
                <a:spcPts val="900"/>
              </a:spcBef>
              <a:buFont typeface="Microsoft Sans Serif" panose="020B0604020202020204" pitchFamily="34" charset="0"/>
              <a:buChar char="​"/>
              <a:defRPr sz="5500">
                <a:solidFill>
                  <a:schemeClr val="bg1"/>
                </a:solidFill>
              </a:defRPr>
            </a:lvl1pPr>
            <a:lvl2pPr marL="0" indent="0">
              <a:lnSpc>
                <a:spcPct val="86000"/>
              </a:lnSpc>
              <a:spcBef>
                <a:spcPts val="1200"/>
              </a:spcBef>
              <a:buFont typeface="Microsoft Sans Serif" panose="020B0604020202020204" pitchFamily="34" charset="0"/>
              <a:buNone/>
              <a:defRPr sz="5500">
                <a:solidFill>
                  <a:schemeClr val="tx1">
                    <a:lumMod val="85000"/>
                    <a:lumOff val="15000"/>
                  </a:schemeClr>
                </a:solidFill>
              </a:defRPr>
            </a:lvl2pPr>
            <a:lvl3pPr marL="0" indent="0">
              <a:lnSpc>
                <a:spcPct val="89000"/>
              </a:lnSpc>
              <a:spcBef>
                <a:spcPts val="1200"/>
              </a:spcBef>
              <a:buFont typeface="Microsoft Sans Serif" panose="020B0604020202020204" pitchFamily="34" charset="0"/>
              <a:buChar char="​"/>
              <a:defRPr sz="4400">
                <a:solidFill>
                  <a:schemeClr val="bg1"/>
                </a:solidFill>
              </a:defRPr>
            </a:lvl3pPr>
            <a:lvl4pPr marL="0" indent="0">
              <a:lnSpc>
                <a:spcPct val="88000"/>
              </a:lnSpc>
              <a:spcBef>
                <a:spcPts val="1200"/>
              </a:spcBef>
              <a:buFont typeface="Microsoft Sans Serif" panose="020B0604020202020204" pitchFamily="34" charset="0"/>
              <a:buChar char="​"/>
              <a:defRPr sz="3400">
                <a:solidFill>
                  <a:schemeClr val="bg1"/>
                </a:solidFill>
              </a:defRPr>
            </a:lvl4pPr>
            <a:lvl5pPr marL="0" indent="0">
              <a:lnSpc>
                <a:spcPct val="89000"/>
              </a:lnSpc>
              <a:spcBef>
                <a:spcPts val="1200"/>
              </a:spcBef>
              <a:buFont typeface="Microsoft Sans Serif" panose="020B0604020202020204" pitchFamily="34" charset="0"/>
              <a:buNone/>
              <a:defRPr sz="2800">
                <a:solidFill>
                  <a:schemeClr val="bg1"/>
                </a:solidFill>
              </a:defRPr>
            </a:lvl5pPr>
            <a:lvl6pPr>
              <a:lnSpc>
                <a:spcPct val="94000"/>
              </a:lnSpc>
              <a:defRPr sz="2400">
                <a:solidFill>
                  <a:schemeClr val="bg1"/>
                </a:solidFill>
              </a:defRPr>
            </a:lvl6pPr>
            <a:lvl7pPr>
              <a:lnSpc>
                <a:spcPct val="88000"/>
              </a:lnSpc>
              <a:defRPr sz="6800">
                <a:solidFill>
                  <a:schemeClr val="bg1"/>
                </a:solidFill>
              </a:defRPr>
            </a:lvl7pPr>
            <a:lvl8pPr>
              <a:lnSpc>
                <a:spcPct val="84000"/>
              </a:lnSpc>
              <a:defRPr sz="8900">
                <a:solidFill>
                  <a:schemeClr val="bg1"/>
                </a:solidFill>
              </a:defRPr>
            </a:lvl8pPr>
            <a:lvl9pPr>
              <a:lnSpc>
                <a:spcPct val="84000"/>
              </a:lnSpc>
              <a:buNone/>
              <a:defRPr sz="11000">
                <a:solidFill>
                  <a:schemeClr val="bg1"/>
                </a:solidFill>
              </a:defRPr>
            </a:lvl9pPr>
          </a:lstStyle>
          <a:p>
            <a:pPr lvl="0"/>
            <a:r>
              <a:rPr lang="en-US" dirty="0"/>
              <a:t>Large quote</a:t>
            </a:r>
          </a:p>
        </p:txBody>
      </p:sp>
      <p:sp>
        <p:nvSpPr>
          <p:cNvPr id="8" name="TextBox 7">
            <a:extLst>
              <a:ext uri="{FF2B5EF4-FFF2-40B4-BE49-F238E27FC236}">
                <a16:creationId xmlns:a16="http://schemas.microsoft.com/office/drawing/2014/main" id="{528D09A0-C25A-45B2-8874-A4A6B3BA6B5B}"/>
              </a:ext>
            </a:extLst>
          </p:cNvPr>
          <p:cNvSpPr txBox="1"/>
          <p:nvPr userDrawn="1"/>
        </p:nvSpPr>
        <p:spPr>
          <a:xfrm>
            <a:off x="11571666" y="6513829"/>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Tree>
    <p:extLst>
      <p:ext uri="{BB962C8B-B14F-4D97-AF65-F5344CB8AC3E}">
        <p14:creationId xmlns:p14="http://schemas.microsoft.com/office/powerpoint/2010/main" val="2953158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hank You Blue">
    <p:bg bwMode="gray">
      <p:bgPr>
        <a:solidFill>
          <a:schemeClr val="accent1"/>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6283EE"/>
              </a:gs>
              <a:gs pos="75000">
                <a:schemeClr val="accent2"/>
              </a:gs>
            </a:gsLst>
            <a:lin ang="3000000" scaled="0"/>
          </a:gradFill>
          <a:ln>
            <a:noFill/>
          </a:ln>
          <a:effectLst>
            <a:outerShdw blurRad="571500" dist="317500" dir="8100000" algn="t" rotWithShape="0">
              <a:schemeClr val="accent1">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8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53AE43F5-5CA9-4FD6-B922-D1FD0597CAC5}"/>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©2018-2019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22" name="TextBox 21">
            <a:extLst>
              <a:ext uri="{FF2B5EF4-FFF2-40B4-BE49-F238E27FC236}">
                <a16:creationId xmlns:a16="http://schemas.microsoft.com/office/drawing/2014/main" id="{EF38D1F4-DDA6-48B8-A4F5-782E2788E4B0}"/>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a:t>
            </a:r>
            <a:b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br>
            <a:r>
              <a:rPr kumimoji="0" lang="en-US" sz="1000" b="0" i="0" u="none" strike="noStrike" kern="1200" cap="none" spc="0" normalizeH="0" baseline="0" noProof="0" dirty="0">
                <a:ln>
                  <a:noFill/>
                </a:ln>
                <a:solidFill>
                  <a:schemeClr val="accent2">
                    <a:lumMod val="40000"/>
                    <a:lumOff val="60000"/>
                  </a:schemeClr>
                </a:solidFill>
                <a:effectLst/>
                <a:uLnTx/>
                <a:uFillTx/>
                <a:latin typeface="Microsoft Sans Serif" panose="020B0604020202020204" pitchFamily="34" charset="0"/>
                <a:ea typeface="+mn-ea"/>
                <a:cs typeface="+mn-cs"/>
              </a:rPr>
              <a:t>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27204740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hank You Light Blue">
    <p:bg bwMode="gray">
      <p:bgPr>
        <a:solidFill>
          <a:schemeClr val="accent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42000">
                <a:schemeClr val="accent2">
                  <a:lumMod val="60000"/>
                  <a:lumOff val="40000"/>
                </a:schemeClr>
              </a:gs>
              <a:gs pos="100000">
                <a:schemeClr val="accent2">
                  <a:lumMod val="40000"/>
                  <a:lumOff val="60000"/>
                </a:schemeClr>
              </a:gs>
            </a:gsLst>
            <a:lin ang="3000000" scaled="0"/>
          </a:gradFill>
          <a:ln>
            <a:noFill/>
          </a:ln>
          <a:effectLst>
            <a:outerShdw blurRad="571500" dist="317500" dir="8100000" algn="t" rotWithShape="0">
              <a:schemeClr val="accent1">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rgbClr val="111D51">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33C3CF42-1576-4671-A7C3-E1DE07182663}"/>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45BC3658-887C-4005-B502-CD34B4A8B984}"/>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FF03A465-2F31-477B-B99B-649410511F1D}"/>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DFC08468-A953-43DD-B035-D8A3808D90AF}"/>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64B85DF2-A11A-4979-B3FD-8C3E3624A552}"/>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45C54419-1B65-407D-B124-61415759D697}"/>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1BBFAAC6-E06B-C74C-A467-BC88626AAE54}"/>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©2018-2019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22" name="TextBox 21">
            <a:extLst>
              <a:ext uri="{FF2B5EF4-FFF2-40B4-BE49-F238E27FC236}">
                <a16:creationId xmlns:a16="http://schemas.microsoft.com/office/drawing/2014/main" id="{09CCF517-B68B-5F48-A691-33CE4DBDE974}"/>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a:t>
            </a:r>
            <a:b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br>
            <a:r>
              <a:rPr kumimoji="0" lang="en-US" sz="1000" b="0" i="0" u="none" strike="noStrike" kern="1200" cap="none" spc="0" normalizeH="0" baseline="0" noProof="0" dirty="0">
                <a:ln>
                  <a:noFill/>
                </a:ln>
                <a:solidFill>
                  <a:srgbClr val="FFFFFF"/>
                </a:solidFill>
                <a:effectLst/>
                <a:uLnTx/>
                <a:uFillTx/>
                <a:latin typeface="Microsoft Sans Serif" panose="020B0604020202020204" pitchFamily="34" charset="0"/>
                <a:ea typeface="+mn-ea"/>
                <a:cs typeface="+mn-cs"/>
              </a:rPr>
              <a:t>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1666899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hank You Teal">
    <p:bg bwMode="gray">
      <p:bgPr>
        <a:solidFill>
          <a:schemeClr val="accent3"/>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chemeClr val="accent3"/>
              </a:gs>
              <a:gs pos="75000">
                <a:schemeClr val="accent4"/>
              </a:gs>
            </a:gsLst>
            <a:lin ang="3000000" scaled="0"/>
          </a:gradFill>
          <a:ln>
            <a:noFill/>
          </a:ln>
          <a:effectLst>
            <a:outerShdw blurRad="825500" dist="317500" dir="8100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3">
                <a:lumMod val="50000"/>
                <a:alpha val="6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2" name="TextBox 21">
            <a:extLst>
              <a:ext uri="{FF2B5EF4-FFF2-40B4-BE49-F238E27FC236}">
                <a16:creationId xmlns:a16="http://schemas.microsoft.com/office/drawing/2014/main" id="{F2222AFD-0CBF-8243-B676-CA738970C263}"/>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©2018-2019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23" name="TextBox 22">
            <a:extLst>
              <a:ext uri="{FF2B5EF4-FFF2-40B4-BE49-F238E27FC236}">
                <a16:creationId xmlns:a16="http://schemas.microsoft.com/office/drawing/2014/main" id="{C206C87A-8BF9-3648-94EC-1F790D730DB3}"/>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a:t>
            </a:r>
            <a:b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br>
            <a:r>
              <a:rPr kumimoji="0" lang="en-US" sz="1000" b="0" i="0" u="none" strike="noStrike" kern="1200" cap="none" spc="0" normalizeH="0" baseline="0" noProof="0" dirty="0">
                <a:ln>
                  <a:noFill/>
                </a:ln>
                <a:solidFill>
                  <a:schemeClr val="accent4">
                    <a:lumMod val="40000"/>
                    <a:lumOff val="60000"/>
                  </a:schemeClr>
                </a:solidFill>
                <a:effectLst/>
                <a:uLnTx/>
                <a:uFillTx/>
                <a:latin typeface="Microsoft Sans Serif" panose="020B0604020202020204" pitchFamily="34" charset="0"/>
                <a:ea typeface="+mn-ea"/>
                <a:cs typeface="+mn-cs"/>
              </a:rPr>
              <a:t>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4177332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genda Teal">
    <p:bg>
      <p:bgPr>
        <a:solidFill>
          <a:schemeClr val="accent3"/>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1pPr>
            <a:lvl2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2pPr>
            <a:lvl3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3pPr>
            <a:lvl4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4pPr>
            <a:lvl5pPr marL="173736" indent="-173736">
              <a:lnSpc>
                <a:spcPct val="107000"/>
              </a:lnSpc>
              <a:spcBef>
                <a:spcPts val="0"/>
              </a:spcBef>
              <a:spcAft>
                <a:spcPts val="1800"/>
              </a:spcAft>
              <a:buClr>
                <a:schemeClr val="accent4"/>
              </a:buClr>
              <a:buFont typeface="Arial" panose="020B0604020202020204" pitchFamily="34" charset="0"/>
              <a:buChar char="•"/>
              <a:defRPr sz="18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4">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67" b="0" i="0" u="none" strike="noStrike" kern="1200" cap="none" spc="0" normalizeH="0" baseline="0" noProof="0" dirty="0">
                <a:ln>
                  <a:noFill/>
                </a:ln>
                <a:solidFill>
                  <a:srgbClr val="FFFFFF"/>
                </a:solidFill>
                <a:effectLst/>
                <a:uLnTx/>
                <a:uFillTx/>
                <a:latin typeface="Microsoft Sans Serif"/>
                <a:ea typeface="+mn-ea"/>
                <a:cs typeface="+mn-cs"/>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0">
                  <a:schemeClr val="accent3"/>
                </a:gs>
                <a:gs pos="100000">
                  <a:schemeClr val="accent3">
                    <a:lumMod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00000">
                  <a:schemeClr val="accent3">
                    <a:lumMod val="50000"/>
                    <a:alpha val="65000"/>
                  </a:schemeClr>
                </a:gs>
                <a:gs pos="0">
                  <a:schemeClr val="accent3">
                    <a:lumMod val="60000"/>
                    <a:lumOff val="40000"/>
                    <a:alpha val="0"/>
                  </a:schemeClr>
                </a:gs>
                <a:gs pos="60000">
                  <a:schemeClr val="accent3">
                    <a:lumMod val="50000"/>
                    <a:alpha val="28000"/>
                  </a:schemeClr>
                </a:gs>
              </a:gsLst>
              <a:lin ang="0" scaled="1"/>
              <a:tileRect/>
            </a:gradFill>
            <a:ln w="10795" cap="flat" cmpd="sng" algn="ctr">
              <a:noFill/>
              <a:prstDash val="solid"/>
            </a:ln>
            <a:effectLst/>
          </p:spPr>
          <p:txBody>
            <a:bodyPr rtlCol="0" anchor="ctr"/>
            <a:lstStyle/>
            <a:p>
              <a:pPr lvl="0" algn="ctr"/>
              <a:endParaRPr lang="en-US" kern="0" dirty="0">
                <a:solidFill>
                  <a:prstClr val="white"/>
                </a:solidFill>
              </a:endParaRPr>
            </a:p>
          </p:txBody>
        </p:sp>
      </p:grpSp>
      <p:sp>
        <p:nvSpPr>
          <p:cNvPr id="11" name="Freeform 5">
            <a:extLst>
              <a:ext uri="{FF2B5EF4-FFF2-40B4-BE49-F238E27FC236}">
                <a16:creationId xmlns:a16="http://schemas.microsoft.com/office/drawing/2014/main" id="{181E4135-726A-4D1C-A91C-5C35847AF4F2}"/>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604BBF9E-6C60-435B-99A6-364C05DFE387}"/>
              </a:ext>
            </a:extLst>
          </p:cNvPr>
          <p:cNvSpPr>
            <a:spLocks noGrp="1"/>
          </p:cNvSpPr>
          <p:nvPr>
            <p:ph type="title"/>
          </p:nvPr>
        </p:nvSpPr>
        <p:spPr>
          <a:xfrm>
            <a:off x="475488" y="818952"/>
            <a:ext cx="6446012" cy="1110432"/>
          </a:xfrm>
        </p:spPr>
        <p:txBody>
          <a:bodyPr wrap="square">
            <a:spAutoFit/>
          </a:bodyPr>
          <a:lstStyle>
            <a:lvl1pPr>
              <a:defRPr sz="4400">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63280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hank You Nickel">
    <p:bg bwMode="gray">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E9EEF3"/>
              </a:gs>
              <a:gs pos="75000">
                <a:srgbClr val="F2F5F8"/>
              </a:gs>
            </a:gsLst>
            <a:lin ang="3000000" scaled="0"/>
          </a:gradFill>
          <a:ln>
            <a:noFill/>
          </a:ln>
          <a:effectLst>
            <a:outerShdw blurRad="825500" dist="317500" dir="8100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838200" dist="406400" dir="7440000" sx="96000" sy="96000" algn="t" rotWithShape="0">
              <a:schemeClr val="accent5">
                <a:lumMod val="50000"/>
                <a:alpha val="5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0D34E480-EAB6-49A9-8C1E-32BB255B6712}"/>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3" name="Group 4">
              <a:extLst>
                <a:ext uri="{FF2B5EF4-FFF2-40B4-BE49-F238E27FC236}">
                  <a16:creationId xmlns:a16="http://schemas.microsoft.com/office/drawing/2014/main" id="{7D1419D0-EDA2-4BE4-B5CF-E8CF803AFAA0}"/>
                </a:ext>
              </a:extLst>
            </p:cNvPr>
            <p:cNvGrpSpPr>
              <a:grpSpLocks noChangeAspect="1"/>
            </p:cNvGrpSpPr>
            <p:nvPr userDrawn="1"/>
          </p:nvGrpSpPr>
          <p:grpSpPr bwMode="auto">
            <a:xfrm>
              <a:off x="2404478" y="2378640"/>
              <a:ext cx="164453" cy="164592"/>
              <a:chOff x="2653" y="972"/>
              <a:chExt cx="2372" cy="2374"/>
            </a:xfrm>
            <a:grpFill/>
          </p:grpSpPr>
          <p:sp>
            <p:nvSpPr>
              <p:cNvPr id="5" name="Freeform 5">
                <a:extLst>
                  <a:ext uri="{FF2B5EF4-FFF2-40B4-BE49-F238E27FC236}">
                    <a16:creationId xmlns:a16="http://schemas.microsoft.com/office/drawing/2014/main" id="{5780A924-66A9-4B4B-8EF8-9AF0152AD302}"/>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D6509037-CA2E-4F8D-9C40-B353AE3F57F3}"/>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7">
                <a:extLst>
                  <a:ext uri="{FF2B5EF4-FFF2-40B4-BE49-F238E27FC236}">
                    <a16:creationId xmlns:a16="http://schemas.microsoft.com/office/drawing/2014/main" id="{E28D7259-70EB-41B3-8D9D-8BF01022AEF5}"/>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0" name="Freeform 5">
            <a:extLst>
              <a:ext uri="{FF2B5EF4-FFF2-40B4-BE49-F238E27FC236}">
                <a16:creationId xmlns:a16="http://schemas.microsoft.com/office/drawing/2014/main" id="{E2E91C86-8B49-46ED-A62F-A8C2EF68819B}"/>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9" name="TextBox 18">
            <a:extLst>
              <a:ext uri="{FF2B5EF4-FFF2-40B4-BE49-F238E27FC236}">
                <a16:creationId xmlns:a16="http://schemas.microsoft.com/office/drawing/2014/main" id="{E6895FC1-2374-754F-91A0-8E84D6EDD075}"/>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©2018-2019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21" name="TextBox 20">
            <a:extLst>
              <a:ext uri="{FF2B5EF4-FFF2-40B4-BE49-F238E27FC236}">
                <a16:creationId xmlns:a16="http://schemas.microsoft.com/office/drawing/2014/main" id="{91774D6F-B47A-8040-85E7-4783F532851B}"/>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a:t>
            </a:r>
            <a:b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br>
            <a:r>
              <a:rPr kumimoji="0" lang="en-US" sz="1000" b="0" i="0" u="none" strike="noStrike" kern="1200" cap="none" spc="0" normalizeH="0" baseline="0" noProof="0" dirty="0">
                <a:ln>
                  <a:noFill/>
                </a:ln>
                <a:solidFill>
                  <a:schemeClr val="tx2"/>
                </a:solidFill>
                <a:effectLst/>
                <a:uLnTx/>
                <a:uFillTx/>
                <a:latin typeface="Microsoft Sans Serif" panose="020B0604020202020204" pitchFamily="34" charset="0"/>
                <a:ea typeface="+mn-ea"/>
                <a:cs typeface="+mn-cs"/>
              </a:rPr>
              <a:t>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242177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hank You Gun Metal">
    <p:bg bwMode="gray">
      <p:bgPr>
        <a:solidFill>
          <a:schemeClr val="accent5"/>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7F8699"/>
              </a:gs>
              <a:gs pos="75000">
                <a:schemeClr val="accent6"/>
              </a:gs>
            </a:gsLst>
            <a:lin ang="3000000" scaled="0"/>
          </a:gradFill>
          <a:ln>
            <a:noFill/>
          </a:ln>
          <a:effectLst>
            <a:outerShdw blurRad="825500" dist="317500" dir="8100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solidFill>
            <a:srgbClr val="FFFFFF"/>
          </a:solidFill>
          <a:ln>
            <a:noFill/>
          </a:ln>
          <a:effectLst>
            <a:outerShdw blurRad="571500" dist="406400" dir="7440000" sx="96000" sy="96000" algn="t" rotWithShape="0">
              <a:schemeClr val="accent5">
                <a:lumMod val="50000"/>
                <a:alpha val="9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20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2" name="Freeform 5">
            <a:extLst>
              <a:ext uri="{FF2B5EF4-FFF2-40B4-BE49-F238E27FC236}">
                <a16:creationId xmlns:a16="http://schemas.microsoft.com/office/drawing/2014/main" id="{B102D1B2-402E-4344-9A6D-E9948DE266A1}"/>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6" name="TextBox 25">
            <a:extLst>
              <a:ext uri="{FF2B5EF4-FFF2-40B4-BE49-F238E27FC236}">
                <a16:creationId xmlns:a16="http://schemas.microsoft.com/office/drawing/2014/main" id="{1332D5EF-0B87-2441-A8D2-15FC67610C42}"/>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©2018-2019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27" name="TextBox 26">
            <a:extLst>
              <a:ext uri="{FF2B5EF4-FFF2-40B4-BE49-F238E27FC236}">
                <a16:creationId xmlns:a16="http://schemas.microsoft.com/office/drawing/2014/main" id="{220136A9-10B0-484B-B43C-1C5D81399F7F}"/>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a:t>
            </a:r>
            <a:b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br>
            <a:r>
              <a:rPr kumimoji="0" lang="en-US" sz="1000" b="0" i="0" u="none" strike="noStrike" kern="1200" cap="none" spc="0" normalizeH="0" baseline="0" noProof="0" dirty="0">
                <a:ln>
                  <a:noFill/>
                </a:ln>
                <a:solidFill>
                  <a:schemeClr val="accent6">
                    <a:lumMod val="40000"/>
                    <a:lumOff val="60000"/>
                  </a:schemeClr>
                </a:solidFill>
                <a:effectLst/>
                <a:uLnTx/>
                <a:uFillTx/>
                <a:latin typeface="Microsoft Sans Serif" panose="020B0604020202020204" pitchFamily="34" charset="0"/>
                <a:ea typeface="+mn-ea"/>
                <a:cs typeface="+mn-cs"/>
              </a:rPr>
              <a:t>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3640044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hank You Midnight">
    <p:bg bwMode="gray">
      <p:bgPr>
        <a:solidFill>
          <a:schemeClr val="tx2"/>
        </a:solidFill>
        <a:effectLst/>
      </p:bgPr>
    </p:bg>
    <p:spTree>
      <p:nvGrpSpPr>
        <p:cNvPr id="1" name=""/>
        <p:cNvGrpSpPr/>
        <p:nvPr/>
      </p:nvGrpSpPr>
      <p:grpSpPr>
        <a:xfrm>
          <a:off x="0" y="0"/>
          <a:ext cx="0" cy="0"/>
          <a:chOff x="0" y="0"/>
          <a:chExt cx="0" cy="0"/>
        </a:xfrm>
      </p:grpSpPr>
      <p:sp>
        <p:nvSpPr>
          <p:cNvPr id="65" name="Rectangle: Single Corner Rounded 64">
            <a:extLst>
              <a:ext uri="{FF2B5EF4-FFF2-40B4-BE49-F238E27FC236}">
                <a16:creationId xmlns:a16="http://schemas.microsoft.com/office/drawing/2014/main" id="{CF1E7CE3-7A17-4382-8BA4-A6EF494BF310}"/>
              </a:ext>
            </a:extLst>
          </p:cNvPr>
          <p:cNvSpPr/>
          <p:nvPr userDrawn="1"/>
        </p:nvSpPr>
        <p:spPr bwMode="gray">
          <a:xfrm flipV="1">
            <a:off x="1588" y="0"/>
            <a:ext cx="10014977" cy="6170634"/>
          </a:xfrm>
          <a:prstGeom prst="round1Rect">
            <a:avLst>
              <a:gd name="adj" fmla="val 3140"/>
            </a:avLst>
          </a:prstGeom>
          <a:gradFill>
            <a:gsLst>
              <a:gs pos="0">
                <a:srgbClr val="404C64"/>
              </a:gs>
              <a:gs pos="75000">
                <a:srgbClr val="4F5E79"/>
              </a:gs>
            </a:gsLst>
            <a:lin ang="3000000" scaled="0"/>
          </a:gradFill>
          <a:ln>
            <a:noFill/>
          </a:ln>
          <a:effectLst>
            <a:outerShdw blurRad="825500" dist="317500" dir="8100000" algn="t" rotWithShape="0">
              <a:srgbClr val="151B25"/>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71" name="Rectangle: Single Corner Rounded 70">
            <a:extLst>
              <a:ext uri="{FF2B5EF4-FFF2-40B4-BE49-F238E27FC236}">
                <a16:creationId xmlns:a16="http://schemas.microsoft.com/office/drawing/2014/main" id="{16285E8E-54DA-45A3-8859-F2AC5B9C6A4C}"/>
              </a:ext>
            </a:extLst>
          </p:cNvPr>
          <p:cNvSpPr/>
          <p:nvPr userDrawn="1"/>
        </p:nvSpPr>
        <p:spPr bwMode="gray">
          <a:xfrm flipV="1">
            <a:off x="-6349" y="0"/>
            <a:ext cx="8121650" cy="3764215"/>
          </a:xfrm>
          <a:prstGeom prst="round1Rect">
            <a:avLst>
              <a:gd name="adj" fmla="val 5394"/>
            </a:avLst>
          </a:prstGeom>
          <a:gradFill>
            <a:gsLst>
              <a:gs pos="100000">
                <a:srgbClr val="F2F2F4"/>
              </a:gs>
              <a:gs pos="37000">
                <a:schemeClr val="bg1">
                  <a:lumMod val="0"/>
                  <a:lumOff val="100000"/>
                </a:schemeClr>
              </a:gs>
            </a:gsLst>
            <a:lin ang="8100000" scaled="1"/>
          </a:gradFill>
          <a:ln>
            <a:noFill/>
          </a:ln>
          <a:effectLst>
            <a:outerShdw blurRad="571500" dist="406400" dir="7440000" sx="96000" sy="96000" algn="t" rotWithShape="0">
              <a:schemeClr val="accent5">
                <a:lumMod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dirty="0">
              <a:solidFill>
                <a:prstClr val="white"/>
              </a:solidFill>
            </a:endParaRPr>
          </a:p>
        </p:txBody>
      </p:sp>
      <p:sp>
        <p:nvSpPr>
          <p:cNvPr id="42" name="TextBox 41">
            <a:extLst>
              <a:ext uri="{FF2B5EF4-FFF2-40B4-BE49-F238E27FC236}">
                <a16:creationId xmlns:a16="http://schemas.microsoft.com/office/drawing/2014/main" id="{0C078D3F-27AE-4E4F-A5C5-A25241137A81}"/>
              </a:ext>
            </a:extLst>
          </p:cNvPr>
          <p:cNvSpPr txBox="1"/>
          <p:nvPr userDrawn="1"/>
        </p:nvSpPr>
        <p:spPr bwMode="gray">
          <a:xfrm>
            <a:off x="495300" y="2348891"/>
            <a:ext cx="3941592" cy="81400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Follow us on:</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For more information, visit us at:</a:t>
            </a:r>
          </a:p>
          <a:p>
            <a:pPr marL="0" marR="0" lvl="0" indent="0" algn="l" defTabSz="914400" rtl="0" eaLnBrk="1" fontAlgn="auto" latinLnBrk="0" hangingPunct="1">
              <a:lnSpc>
                <a:spcPct val="118000"/>
              </a:lnSpc>
              <a:spcBef>
                <a:spcPts val="0"/>
              </a:spcBef>
              <a:spcAft>
                <a:spcPts val="200"/>
              </a:spcAft>
              <a:buClrTx/>
              <a:buSzTx/>
              <a:buFontTx/>
              <a:buNone/>
              <a:tabLst/>
              <a:defRPr/>
            </a:pPr>
            <a:r>
              <a:rPr kumimoji="0" lang="en-US" sz="14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www.qualcomm.com &amp; www.qualcomm.com/blog</a:t>
            </a:r>
          </a:p>
        </p:txBody>
      </p:sp>
      <p:sp>
        <p:nvSpPr>
          <p:cNvPr id="43" name="TextBox 42">
            <a:extLst>
              <a:ext uri="{FF2B5EF4-FFF2-40B4-BE49-F238E27FC236}">
                <a16:creationId xmlns:a16="http://schemas.microsoft.com/office/drawing/2014/main" id="{1CA64EC1-A159-47CC-BBC8-86849D0369FF}"/>
              </a:ext>
            </a:extLst>
          </p:cNvPr>
          <p:cNvSpPr txBox="1"/>
          <p:nvPr userDrawn="1"/>
        </p:nvSpPr>
        <p:spPr bwMode="gray">
          <a:xfrm>
            <a:off x="495300" y="1288543"/>
            <a:ext cx="3940004" cy="736355"/>
          </a:xfrm>
          <a:prstGeom prst="rect">
            <a:avLst/>
          </a:prstGeom>
          <a:noFill/>
        </p:spPr>
        <p:txBody>
          <a:bodyPr wrap="square" lIns="0" tIns="0" rIns="0" bIns="0" rtlCol="0">
            <a:spAutoFit/>
          </a:bodyPr>
          <a:lstStyle/>
          <a:p>
            <a:pPr marL="0" marR="0" lvl="0" indent="0" algn="l" defTabSz="914400" rtl="0" eaLnBrk="1" fontAlgn="auto" latinLnBrk="0" hangingPunct="1">
              <a:lnSpc>
                <a:spcPct val="87000"/>
              </a:lnSpc>
              <a:spcBef>
                <a:spcPts val="0"/>
              </a:spcBef>
              <a:spcAft>
                <a:spcPts val="0"/>
              </a:spcAft>
              <a:buClrTx/>
              <a:buSzTx/>
              <a:buFontTx/>
              <a:buNone/>
              <a:tabLst/>
              <a:defRPr/>
            </a:pPr>
            <a:r>
              <a:rPr kumimoji="0" lang="en-US" sz="5500" b="0" i="0" u="none" strike="noStrike" kern="1200" cap="none" spc="0" normalizeH="0" baseline="0" noProof="0" dirty="0">
                <a:ln>
                  <a:noFill/>
                </a:ln>
                <a:solidFill>
                  <a:schemeClr val="tx1"/>
                </a:solidFill>
                <a:effectLst/>
                <a:uLnTx/>
                <a:uFillTx/>
                <a:latin typeface="Microsoft Sans Serif" panose="020B0604020202020204" pitchFamily="34" charset="0"/>
                <a:ea typeface="+mn-ea"/>
                <a:cs typeface="+mn-cs"/>
              </a:rPr>
              <a:t>Thank you</a:t>
            </a:r>
          </a:p>
        </p:txBody>
      </p:sp>
      <p:grpSp>
        <p:nvGrpSpPr>
          <p:cNvPr id="2" name="Group 1">
            <a:extLst>
              <a:ext uri="{FF2B5EF4-FFF2-40B4-BE49-F238E27FC236}">
                <a16:creationId xmlns:a16="http://schemas.microsoft.com/office/drawing/2014/main" id="{79A6BEB5-8828-4004-B9AF-04585E1C8091}"/>
              </a:ext>
            </a:extLst>
          </p:cNvPr>
          <p:cNvGrpSpPr/>
          <p:nvPr userDrawn="1"/>
        </p:nvGrpSpPr>
        <p:grpSpPr>
          <a:xfrm>
            <a:off x="1631429" y="2378044"/>
            <a:ext cx="937502" cy="166848"/>
            <a:chOff x="1631429" y="2378044"/>
            <a:chExt cx="937502" cy="166848"/>
          </a:xfrm>
          <a:solidFill>
            <a:schemeClr val="tx1"/>
          </a:solidFill>
        </p:grpSpPr>
        <p:sp>
          <p:nvSpPr>
            <p:cNvPr id="45" name="Freeform 12">
              <a:extLst>
                <a:ext uri="{FF2B5EF4-FFF2-40B4-BE49-F238E27FC236}">
                  <a16:creationId xmlns:a16="http://schemas.microsoft.com/office/drawing/2014/main" id="{A627BAD2-8D69-4928-B16D-595E55F96BC6}"/>
                </a:ext>
              </a:extLst>
            </p:cNvPr>
            <p:cNvSpPr>
              <a:spLocks noChangeAspect="1"/>
            </p:cNvSpPr>
            <p:nvPr/>
          </p:nvSpPr>
          <p:spPr bwMode="gray">
            <a:xfrm>
              <a:off x="1815836" y="2378661"/>
              <a:ext cx="204261" cy="165982"/>
            </a:xfrm>
            <a:custGeom>
              <a:avLst/>
              <a:gdLst>
                <a:gd name="T0" fmla="*/ 800 w 800"/>
                <a:gd name="T1" fmla="*/ 77 h 650"/>
                <a:gd name="T2" fmla="*/ 706 w 800"/>
                <a:gd name="T3" fmla="*/ 103 h 650"/>
                <a:gd name="T4" fmla="*/ 778 w 800"/>
                <a:gd name="T5" fmla="*/ 12 h 650"/>
                <a:gd name="T6" fmla="*/ 674 w 800"/>
                <a:gd name="T7" fmla="*/ 52 h 650"/>
                <a:gd name="T8" fmla="*/ 554 w 800"/>
                <a:gd name="T9" fmla="*/ 0 h 650"/>
                <a:gd name="T10" fmla="*/ 390 w 800"/>
                <a:gd name="T11" fmla="*/ 164 h 650"/>
                <a:gd name="T12" fmla="*/ 394 w 800"/>
                <a:gd name="T13" fmla="*/ 201 h 650"/>
                <a:gd name="T14" fmla="*/ 56 w 800"/>
                <a:gd name="T15" fmla="*/ 30 h 650"/>
                <a:gd name="T16" fmla="*/ 33 w 800"/>
                <a:gd name="T17" fmla="*/ 112 h 650"/>
                <a:gd name="T18" fmla="*/ 106 w 800"/>
                <a:gd name="T19" fmla="*/ 249 h 650"/>
                <a:gd name="T20" fmla="*/ 32 w 800"/>
                <a:gd name="T21" fmla="*/ 229 h 650"/>
                <a:gd name="T22" fmla="*/ 32 w 800"/>
                <a:gd name="T23" fmla="*/ 231 h 650"/>
                <a:gd name="T24" fmla="*/ 164 w 800"/>
                <a:gd name="T25" fmla="*/ 392 h 650"/>
                <a:gd name="T26" fmla="*/ 121 w 800"/>
                <a:gd name="T27" fmla="*/ 397 h 650"/>
                <a:gd name="T28" fmla="*/ 90 w 800"/>
                <a:gd name="T29" fmla="*/ 394 h 650"/>
                <a:gd name="T30" fmla="*/ 243 w 800"/>
                <a:gd name="T31" fmla="*/ 508 h 650"/>
                <a:gd name="T32" fmla="*/ 39 w 800"/>
                <a:gd name="T33" fmla="*/ 579 h 650"/>
                <a:gd name="T34" fmla="*/ 0 w 800"/>
                <a:gd name="T35" fmla="*/ 576 h 650"/>
                <a:gd name="T36" fmla="*/ 252 w 800"/>
                <a:gd name="T37" fmla="*/ 650 h 650"/>
                <a:gd name="T38" fmla="*/ 719 w 800"/>
                <a:gd name="T39" fmla="*/ 183 h 650"/>
                <a:gd name="T40" fmla="*/ 718 w 800"/>
                <a:gd name="T41" fmla="*/ 162 h 650"/>
                <a:gd name="T42" fmla="*/ 800 w 800"/>
                <a:gd name="T43" fmla="*/ 77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0" h="650">
                  <a:moveTo>
                    <a:pt x="800" y="77"/>
                  </a:moveTo>
                  <a:cubicBezTo>
                    <a:pt x="771" y="90"/>
                    <a:pt x="739" y="99"/>
                    <a:pt x="706" y="103"/>
                  </a:cubicBezTo>
                  <a:cubicBezTo>
                    <a:pt x="740" y="82"/>
                    <a:pt x="766" y="50"/>
                    <a:pt x="778" y="12"/>
                  </a:cubicBezTo>
                  <a:cubicBezTo>
                    <a:pt x="746" y="31"/>
                    <a:pt x="711" y="44"/>
                    <a:pt x="674" y="52"/>
                  </a:cubicBezTo>
                  <a:cubicBezTo>
                    <a:pt x="644" y="20"/>
                    <a:pt x="601" y="0"/>
                    <a:pt x="554" y="0"/>
                  </a:cubicBezTo>
                  <a:cubicBezTo>
                    <a:pt x="463" y="0"/>
                    <a:pt x="390" y="73"/>
                    <a:pt x="390" y="164"/>
                  </a:cubicBezTo>
                  <a:cubicBezTo>
                    <a:pt x="390" y="177"/>
                    <a:pt x="391" y="189"/>
                    <a:pt x="394" y="201"/>
                  </a:cubicBezTo>
                  <a:cubicBezTo>
                    <a:pt x="258" y="195"/>
                    <a:pt x="137" y="129"/>
                    <a:pt x="56" y="30"/>
                  </a:cubicBezTo>
                  <a:cubicBezTo>
                    <a:pt x="42" y="54"/>
                    <a:pt x="33" y="82"/>
                    <a:pt x="33" y="112"/>
                  </a:cubicBezTo>
                  <a:cubicBezTo>
                    <a:pt x="33" y="169"/>
                    <a:pt x="62" y="220"/>
                    <a:pt x="106" y="249"/>
                  </a:cubicBezTo>
                  <a:cubicBezTo>
                    <a:pt x="80" y="248"/>
                    <a:pt x="54" y="241"/>
                    <a:pt x="32" y="229"/>
                  </a:cubicBezTo>
                  <a:cubicBezTo>
                    <a:pt x="32" y="229"/>
                    <a:pt x="32" y="230"/>
                    <a:pt x="32" y="231"/>
                  </a:cubicBezTo>
                  <a:cubicBezTo>
                    <a:pt x="32" y="310"/>
                    <a:pt x="89" y="376"/>
                    <a:pt x="164" y="392"/>
                  </a:cubicBezTo>
                  <a:cubicBezTo>
                    <a:pt x="150" y="395"/>
                    <a:pt x="136" y="397"/>
                    <a:pt x="121" y="397"/>
                  </a:cubicBezTo>
                  <a:cubicBezTo>
                    <a:pt x="110" y="397"/>
                    <a:pt x="100" y="396"/>
                    <a:pt x="90" y="394"/>
                  </a:cubicBezTo>
                  <a:cubicBezTo>
                    <a:pt x="111" y="460"/>
                    <a:pt x="171" y="507"/>
                    <a:pt x="243" y="508"/>
                  </a:cubicBezTo>
                  <a:cubicBezTo>
                    <a:pt x="187" y="552"/>
                    <a:pt x="116" y="579"/>
                    <a:pt x="39" y="579"/>
                  </a:cubicBezTo>
                  <a:cubicBezTo>
                    <a:pt x="26" y="579"/>
                    <a:pt x="13" y="578"/>
                    <a:pt x="0" y="576"/>
                  </a:cubicBezTo>
                  <a:cubicBezTo>
                    <a:pt x="73" y="623"/>
                    <a:pt x="159" y="650"/>
                    <a:pt x="252" y="650"/>
                  </a:cubicBezTo>
                  <a:cubicBezTo>
                    <a:pt x="553" y="650"/>
                    <a:pt x="719" y="400"/>
                    <a:pt x="719" y="183"/>
                  </a:cubicBezTo>
                  <a:cubicBezTo>
                    <a:pt x="719" y="176"/>
                    <a:pt x="718" y="169"/>
                    <a:pt x="718" y="162"/>
                  </a:cubicBezTo>
                  <a:cubicBezTo>
                    <a:pt x="750" y="139"/>
                    <a:pt x="778" y="110"/>
                    <a:pt x="800" y="77"/>
                  </a:cubicBez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46" name="Group 5">
              <a:extLst>
                <a:ext uri="{FF2B5EF4-FFF2-40B4-BE49-F238E27FC236}">
                  <a16:creationId xmlns:a16="http://schemas.microsoft.com/office/drawing/2014/main" id="{0162444D-2A2A-46E3-9507-C0CB7E7AA354}"/>
                </a:ext>
              </a:extLst>
            </p:cNvPr>
            <p:cNvGrpSpPr>
              <a:grpSpLocks noChangeAspect="1"/>
            </p:cNvGrpSpPr>
            <p:nvPr/>
          </p:nvGrpSpPr>
          <p:grpSpPr bwMode="gray">
            <a:xfrm>
              <a:off x="2127148" y="2378659"/>
              <a:ext cx="166513" cy="164554"/>
              <a:chOff x="3331" y="1656"/>
              <a:chExt cx="1020" cy="1008"/>
            </a:xfrm>
            <a:grpFill/>
          </p:grpSpPr>
          <p:sp>
            <p:nvSpPr>
              <p:cNvPr id="48" name="Freeform 6">
                <a:extLst>
                  <a:ext uri="{FF2B5EF4-FFF2-40B4-BE49-F238E27FC236}">
                    <a16:creationId xmlns:a16="http://schemas.microsoft.com/office/drawing/2014/main" id="{77DD6462-B80E-4A66-A3F2-2A93DA872171}"/>
                  </a:ext>
                </a:extLst>
              </p:cNvPr>
              <p:cNvSpPr>
                <a:spLocks noEditPoints="1"/>
              </p:cNvSpPr>
              <p:nvPr/>
            </p:nvSpPr>
            <p:spPr bwMode="gray">
              <a:xfrm>
                <a:off x="3331" y="1656"/>
                <a:ext cx="232" cy="1008"/>
              </a:xfrm>
              <a:custGeom>
                <a:avLst/>
                <a:gdLst>
                  <a:gd name="T0" fmla="*/ 98 w 98"/>
                  <a:gd name="T1" fmla="*/ 46 h 427"/>
                  <a:gd name="T2" fmla="*/ 48 w 98"/>
                  <a:gd name="T3" fmla="*/ 92 h 427"/>
                  <a:gd name="T4" fmla="*/ 0 w 98"/>
                  <a:gd name="T5" fmla="*/ 46 h 427"/>
                  <a:gd name="T6" fmla="*/ 49 w 98"/>
                  <a:gd name="T7" fmla="*/ 0 h 427"/>
                  <a:gd name="T8" fmla="*/ 98 w 98"/>
                  <a:gd name="T9" fmla="*/ 46 h 427"/>
                  <a:gd name="T10" fmla="*/ 2 w 98"/>
                  <a:gd name="T11" fmla="*/ 427 h 427"/>
                  <a:gd name="T12" fmla="*/ 2 w 98"/>
                  <a:gd name="T13" fmla="*/ 129 h 427"/>
                  <a:gd name="T14" fmla="*/ 95 w 98"/>
                  <a:gd name="T15" fmla="*/ 129 h 427"/>
                  <a:gd name="T16" fmla="*/ 95 w 98"/>
                  <a:gd name="T17" fmla="*/ 427 h 427"/>
                  <a:gd name="T18" fmla="*/ 2 w 98"/>
                  <a:gd name="T19" fmla="*/ 427 h 4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8" h="427">
                    <a:moveTo>
                      <a:pt x="98" y="46"/>
                    </a:moveTo>
                    <a:cubicBezTo>
                      <a:pt x="98" y="72"/>
                      <a:pt x="79" y="92"/>
                      <a:pt x="48" y="92"/>
                    </a:cubicBezTo>
                    <a:cubicBezTo>
                      <a:pt x="18" y="92"/>
                      <a:pt x="0" y="72"/>
                      <a:pt x="0" y="46"/>
                    </a:cubicBezTo>
                    <a:cubicBezTo>
                      <a:pt x="0" y="20"/>
                      <a:pt x="19" y="0"/>
                      <a:pt x="49" y="0"/>
                    </a:cubicBezTo>
                    <a:cubicBezTo>
                      <a:pt x="79" y="0"/>
                      <a:pt x="97" y="20"/>
                      <a:pt x="98" y="46"/>
                    </a:cubicBezTo>
                    <a:close/>
                    <a:moveTo>
                      <a:pt x="2" y="427"/>
                    </a:moveTo>
                    <a:cubicBezTo>
                      <a:pt x="2" y="129"/>
                      <a:pt x="2" y="129"/>
                      <a:pt x="2" y="129"/>
                    </a:cubicBezTo>
                    <a:cubicBezTo>
                      <a:pt x="95" y="129"/>
                      <a:pt x="95" y="129"/>
                      <a:pt x="95" y="129"/>
                    </a:cubicBezTo>
                    <a:cubicBezTo>
                      <a:pt x="95" y="427"/>
                      <a:pt x="95" y="427"/>
                      <a:pt x="95" y="427"/>
                    </a:cubicBezTo>
                    <a:lnTo>
                      <a:pt x="2" y="4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sp>
            <p:nvSpPr>
              <p:cNvPr id="49" name="Freeform 7">
                <a:extLst>
                  <a:ext uri="{FF2B5EF4-FFF2-40B4-BE49-F238E27FC236}">
                    <a16:creationId xmlns:a16="http://schemas.microsoft.com/office/drawing/2014/main" id="{3438D5A0-89DE-45B0-9C57-B125F96DE5CC}"/>
                  </a:ext>
                </a:extLst>
              </p:cNvPr>
              <p:cNvSpPr>
                <a:spLocks/>
              </p:cNvSpPr>
              <p:nvPr/>
            </p:nvSpPr>
            <p:spPr bwMode="gray">
              <a:xfrm>
                <a:off x="3681" y="1944"/>
                <a:ext cx="670" cy="720"/>
              </a:xfrm>
              <a:custGeom>
                <a:avLst/>
                <a:gdLst>
                  <a:gd name="T0" fmla="*/ 2 w 284"/>
                  <a:gd name="T1" fmla="*/ 102 h 305"/>
                  <a:gd name="T2" fmla="*/ 0 w 284"/>
                  <a:gd name="T3" fmla="*/ 7 h 305"/>
                  <a:gd name="T4" fmla="*/ 80 w 284"/>
                  <a:gd name="T5" fmla="*/ 7 h 305"/>
                  <a:gd name="T6" fmla="*/ 84 w 284"/>
                  <a:gd name="T7" fmla="*/ 48 h 305"/>
                  <a:gd name="T8" fmla="*/ 86 w 284"/>
                  <a:gd name="T9" fmla="*/ 48 h 305"/>
                  <a:gd name="T10" fmla="*/ 178 w 284"/>
                  <a:gd name="T11" fmla="*/ 0 h 305"/>
                  <a:gd name="T12" fmla="*/ 284 w 284"/>
                  <a:gd name="T13" fmla="*/ 129 h 305"/>
                  <a:gd name="T14" fmla="*/ 284 w 284"/>
                  <a:gd name="T15" fmla="*/ 305 h 305"/>
                  <a:gd name="T16" fmla="*/ 192 w 284"/>
                  <a:gd name="T17" fmla="*/ 305 h 305"/>
                  <a:gd name="T18" fmla="*/ 192 w 284"/>
                  <a:gd name="T19" fmla="*/ 140 h 305"/>
                  <a:gd name="T20" fmla="*/ 145 w 284"/>
                  <a:gd name="T21" fmla="*/ 75 h 305"/>
                  <a:gd name="T22" fmla="*/ 98 w 284"/>
                  <a:gd name="T23" fmla="*/ 110 h 305"/>
                  <a:gd name="T24" fmla="*/ 94 w 284"/>
                  <a:gd name="T25" fmla="*/ 133 h 305"/>
                  <a:gd name="T26" fmla="*/ 94 w 284"/>
                  <a:gd name="T27" fmla="*/ 305 h 305"/>
                  <a:gd name="T28" fmla="*/ 2 w 284"/>
                  <a:gd name="T29" fmla="*/ 305 h 305"/>
                  <a:gd name="T30" fmla="*/ 2 w 284"/>
                  <a:gd name="T31" fmla="*/ 102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4" h="305">
                    <a:moveTo>
                      <a:pt x="2" y="102"/>
                    </a:moveTo>
                    <a:cubicBezTo>
                      <a:pt x="2" y="65"/>
                      <a:pt x="1" y="34"/>
                      <a:pt x="0" y="7"/>
                    </a:cubicBezTo>
                    <a:cubicBezTo>
                      <a:pt x="80" y="7"/>
                      <a:pt x="80" y="7"/>
                      <a:pt x="80" y="7"/>
                    </a:cubicBezTo>
                    <a:cubicBezTo>
                      <a:pt x="84" y="48"/>
                      <a:pt x="84" y="48"/>
                      <a:pt x="84" y="48"/>
                    </a:cubicBezTo>
                    <a:cubicBezTo>
                      <a:pt x="86" y="48"/>
                      <a:pt x="86" y="48"/>
                      <a:pt x="86" y="48"/>
                    </a:cubicBezTo>
                    <a:cubicBezTo>
                      <a:pt x="98" y="29"/>
                      <a:pt x="128" y="0"/>
                      <a:pt x="178" y="0"/>
                    </a:cubicBezTo>
                    <a:cubicBezTo>
                      <a:pt x="239" y="0"/>
                      <a:pt x="284" y="41"/>
                      <a:pt x="284" y="129"/>
                    </a:cubicBezTo>
                    <a:cubicBezTo>
                      <a:pt x="284" y="305"/>
                      <a:pt x="284" y="305"/>
                      <a:pt x="284" y="305"/>
                    </a:cubicBezTo>
                    <a:cubicBezTo>
                      <a:pt x="192" y="305"/>
                      <a:pt x="192" y="305"/>
                      <a:pt x="192" y="305"/>
                    </a:cubicBezTo>
                    <a:cubicBezTo>
                      <a:pt x="192" y="140"/>
                      <a:pt x="192" y="140"/>
                      <a:pt x="192" y="140"/>
                    </a:cubicBezTo>
                    <a:cubicBezTo>
                      <a:pt x="192" y="101"/>
                      <a:pt x="178" y="75"/>
                      <a:pt x="145" y="75"/>
                    </a:cubicBezTo>
                    <a:cubicBezTo>
                      <a:pt x="119" y="75"/>
                      <a:pt x="104" y="93"/>
                      <a:pt x="98" y="110"/>
                    </a:cubicBezTo>
                    <a:cubicBezTo>
                      <a:pt x="95" y="116"/>
                      <a:pt x="94" y="124"/>
                      <a:pt x="94" y="133"/>
                    </a:cubicBezTo>
                    <a:cubicBezTo>
                      <a:pt x="94" y="305"/>
                      <a:pt x="94" y="305"/>
                      <a:pt x="94" y="305"/>
                    </a:cubicBezTo>
                    <a:cubicBezTo>
                      <a:pt x="2" y="305"/>
                      <a:pt x="2" y="305"/>
                      <a:pt x="2" y="305"/>
                    </a:cubicBezTo>
                    <a:lnTo>
                      <a:pt x="2"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sp>
          <p:nvSpPr>
            <p:cNvPr id="47" name="Freeform 5">
              <a:extLst>
                <a:ext uri="{FF2B5EF4-FFF2-40B4-BE49-F238E27FC236}">
                  <a16:creationId xmlns:a16="http://schemas.microsoft.com/office/drawing/2014/main" id="{9B2BAAC6-7CCD-4529-8455-659FC8953183}"/>
                </a:ext>
              </a:extLst>
            </p:cNvPr>
            <p:cNvSpPr>
              <a:spLocks/>
            </p:cNvSpPr>
            <p:nvPr/>
          </p:nvSpPr>
          <p:spPr bwMode="gray">
            <a:xfrm>
              <a:off x="1631429" y="2378044"/>
              <a:ext cx="77357" cy="166848"/>
            </a:xfrm>
            <a:custGeom>
              <a:avLst/>
              <a:gdLst>
                <a:gd name="T0" fmla="*/ 60 w 90"/>
                <a:gd name="T1" fmla="*/ 193 h 193"/>
                <a:gd name="T2" fmla="*/ 20 w 90"/>
                <a:gd name="T3" fmla="*/ 193 h 193"/>
                <a:gd name="T4" fmla="*/ 20 w 90"/>
                <a:gd name="T5" fmla="*/ 97 h 193"/>
                <a:gd name="T6" fmla="*/ 0 w 90"/>
                <a:gd name="T7" fmla="*/ 97 h 193"/>
                <a:gd name="T8" fmla="*/ 0 w 90"/>
                <a:gd name="T9" fmla="*/ 63 h 193"/>
                <a:gd name="T10" fmla="*/ 20 w 90"/>
                <a:gd name="T11" fmla="*/ 63 h 193"/>
                <a:gd name="T12" fmla="*/ 20 w 90"/>
                <a:gd name="T13" fmla="*/ 44 h 193"/>
                <a:gd name="T14" fmla="*/ 63 w 90"/>
                <a:gd name="T15" fmla="*/ 0 h 193"/>
                <a:gd name="T16" fmla="*/ 89 w 90"/>
                <a:gd name="T17" fmla="*/ 0 h 193"/>
                <a:gd name="T18" fmla="*/ 89 w 90"/>
                <a:gd name="T19" fmla="*/ 34 h 193"/>
                <a:gd name="T20" fmla="*/ 73 w 90"/>
                <a:gd name="T21" fmla="*/ 34 h 193"/>
                <a:gd name="T22" fmla="*/ 60 w 90"/>
                <a:gd name="T23" fmla="*/ 47 h 193"/>
                <a:gd name="T24" fmla="*/ 60 w 90"/>
                <a:gd name="T25" fmla="*/ 63 h 193"/>
                <a:gd name="T26" fmla="*/ 90 w 90"/>
                <a:gd name="T27" fmla="*/ 63 h 193"/>
                <a:gd name="T28" fmla="*/ 86 w 90"/>
                <a:gd name="T29" fmla="*/ 97 h 193"/>
                <a:gd name="T30" fmla="*/ 60 w 90"/>
                <a:gd name="T31" fmla="*/ 97 h 193"/>
                <a:gd name="T32" fmla="*/ 60 w 90"/>
                <a:gd name="T3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0" h="193">
                  <a:moveTo>
                    <a:pt x="60" y="193"/>
                  </a:moveTo>
                  <a:cubicBezTo>
                    <a:pt x="20" y="193"/>
                    <a:pt x="20" y="193"/>
                    <a:pt x="20" y="193"/>
                  </a:cubicBezTo>
                  <a:cubicBezTo>
                    <a:pt x="20" y="97"/>
                    <a:pt x="20" y="97"/>
                    <a:pt x="20" y="97"/>
                  </a:cubicBezTo>
                  <a:cubicBezTo>
                    <a:pt x="0" y="97"/>
                    <a:pt x="0" y="97"/>
                    <a:pt x="0" y="97"/>
                  </a:cubicBezTo>
                  <a:cubicBezTo>
                    <a:pt x="0" y="63"/>
                    <a:pt x="0" y="63"/>
                    <a:pt x="0" y="63"/>
                  </a:cubicBezTo>
                  <a:cubicBezTo>
                    <a:pt x="20" y="63"/>
                    <a:pt x="20" y="63"/>
                    <a:pt x="20" y="63"/>
                  </a:cubicBezTo>
                  <a:cubicBezTo>
                    <a:pt x="20" y="44"/>
                    <a:pt x="20" y="44"/>
                    <a:pt x="20" y="44"/>
                  </a:cubicBezTo>
                  <a:cubicBezTo>
                    <a:pt x="20" y="16"/>
                    <a:pt x="31" y="0"/>
                    <a:pt x="63" y="0"/>
                  </a:cubicBezTo>
                  <a:cubicBezTo>
                    <a:pt x="89" y="0"/>
                    <a:pt x="89" y="0"/>
                    <a:pt x="89" y="0"/>
                  </a:cubicBezTo>
                  <a:cubicBezTo>
                    <a:pt x="89" y="34"/>
                    <a:pt x="89" y="34"/>
                    <a:pt x="89" y="34"/>
                  </a:cubicBezTo>
                  <a:cubicBezTo>
                    <a:pt x="73" y="34"/>
                    <a:pt x="73" y="34"/>
                    <a:pt x="73" y="34"/>
                  </a:cubicBezTo>
                  <a:cubicBezTo>
                    <a:pt x="60" y="34"/>
                    <a:pt x="60" y="38"/>
                    <a:pt x="60" y="47"/>
                  </a:cubicBezTo>
                  <a:cubicBezTo>
                    <a:pt x="60" y="63"/>
                    <a:pt x="60" y="63"/>
                    <a:pt x="60" y="63"/>
                  </a:cubicBezTo>
                  <a:cubicBezTo>
                    <a:pt x="90" y="63"/>
                    <a:pt x="90" y="63"/>
                    <a:pt x="90" y="63"/>
                  </a:cubicBezTo>
                  <a:cubicBezTo>
                    <a:pt x="86" y="97"/>
                    <a:pt x="86" y="97"/>
                    <a:pt x="86" y="97"/>
                  </a:cubicBezTo>
                  <a:cubicBezTo>
                    <a:pt x="60" y="97"/>
                    <a:pt x="60" y="97"/>
                    <a:pt x="60" y="97"/>
                  </a:cubicBezTo>
                  <a:lnTo>
                    <a:pt x="60" y="193"/>
                  </a:lnTo>
                  <a:close/>
                </a:path>
              </a:pathLst>
            </a:custGeom>
            <a:grp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Microsoft Sans Serif" panose="020B0604020202020204" pitchFamily="34" charset="0"/>
                <a:ea typeface="+mn-ea"/>
                <a:cs typeface="+mn-cs"/>
              </a:endParaRPr>
            </a:p>
          </p:txBody>
        </p:sp>
        <p:grpSp>
          <p:nvGrpSpPr>
            <p:cNvPr id="17" name="Group 4">
              <a:extLst>
                <a:ext uri="{FF2B5EF4-FFF2-40B4-BE49-F238E27FC236}">
                  <a16:creationId xmlns:a16="http://schemas.microsoft.com/office/drawing/2014/main" id="{D8FD671B-A7A9-44EA-B894-802CF3A30BAA}"/>
                </a:ext>
              </a:extLst>
            </p:cNvPr>
            <p:cNvGrpSpPr>
              <a:grpSpLocks noChangeAspect="1"/>
            </p:cNvGrpSpPr>
            <p:nvPr userDrawn="1"/>
          </p:nvGrpSpPr>
          <p:grpSpPr bwMode="auto">
            <a:xfrm>
              <a:off x="2404478" y="2378640"/>
              <a:ext cx="164453" cy="164592"/>
              <a:chOff x="2653" y="972"/>
              <a:chExt cx="2372" cy="2374"/>
            </a:xfrm>
            <a:grpFill/>
          </p:grpSpPr>
          <p:sp>
            <p:nvSpPr>
              <p:cNvPr id="18" name="Freeform 5">
                <a:extLst>
                  <a:ext uri="{FF2B5EF4-FFF2-40B4-BE49-F238E27FC236}">
                    <a16:creationId xmlns:a16="http://schemas.microsoft.com/office/drawing/2014/main" id="{9546B527-AC3D-4F1E-9D19-C6E8FE6419D6}"/>
                  </a:ext>
                </a:extLst>
              </p:cNvPr>
              <p:cNvSpPr>
                <a:spLocks noEditPoints="1"/>
              </p:cNvSpPr>
              <p:nvPr userDrawn="1"/>
            </p:nvSpPr>
            <p:spPr bwMode="auto">
              <a:xfrm>
                <a:off x="2653" y="972"/>
                <a:ext cx="2372" cy="2374"/>
              </a:xfrm>
              <a:custGeom>
                <a:avLst/>
                <a:gdLst>
                  <a:gd name="T0" fmla="*/ 1008 w 2016"/>
                  <a:gd name="T1" fmla="*/ 182 h 2016"/>
                  <a:gd name="T2" fmla="*/ 1415 w 2016"/>
                  <a:gd name="T3" fmla="*/ 188 h 2016"/>
                  <a:gd name="T4" fmla="*/ 1602 w 2016"/>
                  <a:gd name="T5" fmla="*/ 222 h 2016"/>
                  <a:gd name="T6" fmla="*/ 1718 w 2016"/>
                  <a:gd name="T7" fmla="*/ 298 h 2016"/>
                  <a:gd name="T8" fmla="*/ 1794 w 2016"/>
                  <a:gd name="T9" fmla="*/ 414 h 2016"/>
                  <a:gd name="T10" fmla="*/ 1828 w 2016"/>
                  <a:gd name="T11" fmla="*/ 601 h 2016"/>
                  <a:gd name="T12" fmla="*/ 1834 w 2016"/>
                  <a:gd name="T13" fmla="*/ 1008 h 2016"/>
                  <a:gd name="T14" fmla="*/ 1828 w 2016"/>
                  <a:gd name="T15" fmla="*/ 1415 h 2016"/>
                  <a:gd name="T16" fmla="*/ 1794 w 2016"/>
                  <a:gd name="T17" fmla="*/ 1602 h 2016"/>
                  <a:gd name="T18" fmla="*/ 1718 w 2016"/>
                  <a:gd name="T19" fmla="*/ 1718 h 2016"/>
                  <a:gd name="T20" fmla="*/ 1602 w 2016"/>
                  <a:gd name="T21" fmla="*/ 1794 h 2016"/>
                  <a:gd name="T22" fmla="*/ 1415 w 2016"/>
                  <a:gd name="T23" fmla="*/ 1828 h 2016"/>
                  <a:gd name="T24" fmla="*/ 1008 w 2016"/>
                  <a:gd name="T25" fmla="*/ 1834 h 2016"/>
                  <a:gd name="T26" fmla="*/ 601 w 2016"/>
                  <a:gd name="T27" fmla="*/ 1828 h 2016"/>
                  <a:gd name="T28" fmla="*/ 414 w 2016"/>
                  <a:gd name="T29" fmla="*/ 1794 h 2016"/>
                  <a:gd name="T30" fmla="*/ 298 w 2016"/>
                  <a:gd name="T31" fmla="*/ 1718 h 2016"/>
                  <a:gd name="T32" fmla="*/ 222 w 2016"/>
                  <a:gd name="T33" fmla="*/ 1602 h 2016"/>
                  <a:gd name="T34" fmla="*/ 188 w 2016"/>
                  <a:gd name="T35" fmla="*/ 1415 h 2016"/>
                  <a:gd name="T36" fmla="*/ 182 w 2016"/>
                  <a:gd name="T37" fmla="*/ 1008 h 2016"/>
                  <a:gd name="T38" fmla="*/ 188 w 2016"/>
                  <a:gd name="T39" fmla="*/ 601 h 2016"/>
                  <a:gd name="T40" fmla="*/ 222 w 2016"/>
                  <a:gd name="T41" fmla="*/ 414 h 2016"/>
                  <a:gd name="T42" fmla="*/ 298 w 2016"/>
                  <a:gd name="T43" fmla="*/ 298 h 2016"/>
                  <a:gd name="T44" fmla="*/ 414 w 2016"/>
                  <a:gd name="T45" fmla="*/ 222 h 2016"/>
                  <a:gd name="T46" fmla="*/ 601 w 2016"/>
                  <a:gd name="T47" fmla="*/ 188 h 2016"/>
                  <a:gd name="T48" fmla="*/ 1008 w 2016"/>
                  <a:gd name="T49" fmla="*/ 182 h 2016"/>
                  <a:gd name="T50" fmla="*/ 1008 w 2016"/>
                  <a:gd name="T51" fmla="*/ 0 h 2016"/>
                  <a:gd name="T52" fmla="*/ 593 w 2016"/>
                  <a:gd name="T53" fmla="*/ 6 h 2016"/>
                  <a:gd name="T54" fmla="*/ 348 w 2016"/>
                  <a:gd name="T55" fmla="*/ 53 h 2016"/>
                  <a:gd name="T56" fmla="*/ 169 w 2016"/>
                  <a:gd name="T57" fmla="*/ 169 h 2016"/>
                  <a:gd name="T58" fmla="*/ 53 w 2016"/>
                  <a:gd name="T59" fmla="*/ 348 h 2016"/>
                  <a:gd name="T60" fmla="*/ 6 w 2016"/>
                  <a:gd name="T61" fmla="*/ 593 h 2016"/>
                  <a:gd name="T62" fmla="*/ 0 w 2016"/>
                  <a:gd name="T63" fmla="*/ 1008 h 2016"/>
                  <a:gd name="T64" fmla="*/ 6 w 2016"/>
                  <a:gd name="T65" fmla="*/ 1423 h 2016"/>
                  <a:gd name="T66" fmla="*/ 53 w 2016"/>
                  <a:gd name="T67" fmla="*/ 1668 h 2016"/>
                  <a:gd name="T68" fmla="*/ 169 w 2016"/>
                  <a:gd name="T69" fmla="*/ 1847 h 2016"/>
                  <a:gd name="T70" fmla="*/ 348 w 2016"/>
                  <a:gd name="T71" fmla="*/ 1963 h 2016"/>
                  <a:gd name="T72" fmla="*/ 593 w 2016"/>
                  <a:gd name="T73" fmla="*/ 2010 h 2016"/>
                  <a:gd name="T74" fmla="*/ 1008 w 2016"/>
                  <a:gd name="T75" fmla="*/ 2016 h 2016"/>
                  <a:gd name="T76" fmla="*/ 1423 w 2016"/>
                  <a:gd name="T77" fmla="*/ 2010 h 2016"/>
                  <a:gd name="T78" fmla="*/ 1668 w 2016"/>
                  <a:gd name="T79" fmla="*/ 1963 h 2016"/>
                  <a:gd name="T80" fmla="*/ 1847 w 2016"/>
                  <a:gd name="T81" fmla="*/ 1847 h 2016"/>
                  <a:gd name="T82" fmla="*/ 1963 w 2016"/>
                  <a:gd name="T83" fmla="*/ 1668 h 2016"/>
                  <a:gd name="T84" fmla="*/ 2010 w 2016"/>
                  <a:gd name="T85" fmla="*/ 1423 h 2016"/>
                  <a:gd name="T86" fmla="*/ 2016 w 2016"/>
                  <a:gd name="T87" fmla="*/ 1008 h 2016"/>
                  <a:gd name="T88" fmla="*/ 2010 w 2016"/>
                  <a:gd name="T89" fmla="*/ 593 h 2016"/>
                  <a:gd name="T90" fmla="*/ 1963 w 2016"/>
                  <a:gd name="T91" fmla="*/ 348 h 2016"/>
                  <a:gd name="T92" fmla="*/ 1847 w 2016"/>
                  <a:gd name="T93" fmla="*/ 169 h 2016"/>
                  <a:gd name="T94" fmla="*/ 1668 w 2016"/>
                  <a:gd name="T95" fmla="*/ 53 h 2016"/>
                  <a:gd name="T96" fmla="*/ 1423 w 2016"/>
                  <a:gd name="T97" fmla="*/ 6 h 2016"/>
                  <a:gd name="T98" fmla="*/ 1008 w 2016"/>
                  <a:gd name="T99" fmla="*/ 0 h 2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016" h="2016">
                    <a:moveTo>
                      <a:pt x="1008" y="182"/>
                    </a:moveTo>
                    <a:cubicBezTo>
                      <a:pt x="1277" y="182"/>
                      <a:pt x="1309" y="183"/>
                      <a:pt x="1415" y="188"/>
                    </a:cubicBezTo>
                    <a:cubicBezTo>
                      <a:pt x="1513" y="192"/>
                      <a:pt x="1567" y="209"/>
                      <a:pt x="1602" y="222"/>
                    </a:cubicBezTo>
                    <a:cubicBezTo>
                      <a:pt x="1649" y="241"/>
                      <a:pt x="1683" y="263"/>
                      <a:pt x="1718" y="298"/>
                    </a:cubicBezTo>
                    <a:cubicBezTo>
                      <a:pt x="1753" y="333"/>
                      <a:pt x="1775" y="367"/>
                      <a:pt x="1794" y="414"/>
                    </a:cubicBezTo>
                    <a:cubicBezTo>
                      <a:pt x="1807" y="449"/>
                      <a:pt x="1824" y="503"/>
                      <a:pt x="1828" y="601"/>
                    </a:cubicBezTo>
                    <a:cubicBezTo>
                      <a:pt x="1833" y="707"/>
                      <a:pt x="1834" y="739"/>
                      <a:pt x="1834" y="1008"/>
                    </a:cubicBezTo>
                    <a:cubicBezTo>
                      <a:pt x="1834" y="1277"/>
                      <a:pt x="1833" y="1309"/>
                      <a:pt x="1828" y="1415"/>
                    </a:cubicBezTo>
                    <a:cubicBezTo>
                      <a:pt x="1824" y="1513"/>
                      <a:pt x="1807" y="1567"/>
                      <a:pt x="1794" y="1602"/>
                    </a:cubicBezTo>
                    <a:cubicBezTo>
                      <a:pt x="1775" y="1649"/>
                      <a:pt x="1753" y="1683"/>
                      <a:pt x="1718" y="1718"/>
                    </a:cubicBezTo>
                    <a:cubicBezTo>
                      <a:pt x="1683" y="1753"/>
                      <a:pt x="1649" y="1775"/>
                      <a:pt x="1602" y="1794"/>
                    </a:cubicBezTo>
                    <a:cubicBezTo>
                      <a:pt x="1567" y="1807"/>
                      <a:pt x="1513" y="1824"/>
                      <a:pt x="1415" y="1828"/>
                    </a:cubicBezTo>
                    <a:cubicBezTo>
                      <a:pt x="1309" y="1833"/>
                      <a:pt x="1277" y="1834"/>
                      <a:pt x="1008" y="1834"/>
                    </a:cubicBezTo>
                    <a:cubicBezTo>
                      <a:pt x="739" y="1834"/>
                      <a:pt x="707" y="1833"/>
                      <a:pt x="601" y="1828"/>
                    </a:cubicBezTo>
                    <a:cubicBezTo>
                      <a:pt x="503" y="1824"/>
                      <a:pt x="449" y="1807"/>
                      <a:pt x="414" y="1794"/>
                    </a:cubicBezTo>
                    <a:cubicBezTo>
                      <a:pt x="367" y="1775"/>
                      <a:pt x="333" y="1753"/>
                      <a:pt x="298" y="1718"/>
                    </a:cubicBezTo>
                    <a:cubicBezTo>
                      <a:pt x="263" y="1683"/>
                      <a:pt x="241" y="1649"/>
                      <a:pt x="222" y="1602"/>
                    </a:cubicBezTo>
                    <a:cubicBezTo>
                      <a:pt x="209" y="1567"/>
                      <a:pt x="192" y="1513"/>
                      <a:pt x="188" y="1415"/>
                    </a:cubicBezTo>
                    <a:cubicBezTo>
                      <a:pt x="183" y="1309"/>
                      <a:pt x="182" y="1277"/>
                      <a:pt x="182" y="1008"/>
                    </a:cubicBezTo>
                    <a:cubicBezTo>
                      <a:pt x="182" y="739"/>
                      <a:pt x="183" y="707"/>
                      <a:pt x="188" y="601"/>
                    </a:cubicBezTo>
                    <a:cubicBezTo>
                      <a:pt x="192" y="503"/>
                      <a:pt x="209" y="449"/>
                      <a:pt x="222" y="414"/>
                    </a:cubicBezTo>
                    <a:cubicBezTo>
                      <a:pt x="241" y="367"/>
                      <a:pt x="263" y="333"/>
                      <a:pt x="298" y="298"/>
                    </a:cubicBezTo>
                    <a:cubicBezTo>
                      <a:pt x="333" y="263"/>
                      <a:pt x="367" y="241"/>
                      <a:pt x="414" y="222"/>
                    </a:cubicBezTo>
                    <a:cubicBezTo>
                      <a:pt x="449" y="209"/>
                      <a:pt x="503" y="192"/>
                      <a:pt x="601" y="188"/>
                    </a:cubicBezTo>
                    <a:cubicBezTo>
                      <a:pt x="707" y="183"/>
                      <a:pt x="739" y="182"/>
                      <a:pt x="1008" y="182"/>
                    </a:cubicBezTo>
                    <a:moveTo>
                      <a:pt x="1008" y="0"/>
                    </a:moveTo>
                    <a:cubicBezTo>
                      <a:pt x="734" y="0"/>
                      <a:pt x="700" y="1"/>
                      <a:pt x="593" y="6"/>
                    </a:cubicBezTo>
                    <a:cubicBezTo>
                      <a:pt x="485" y="11"/>
                      <a:pt x="412" y="28"/>
                      <a:pt x="348" y="53"/>
                    </a:cubicBezTo>
                    <a:cubicBezTo>
                      <a:pt x="282" y="79"/>
                      <a:pt x="225" y="113"/>
                      <a:pt x="169" y="169"/>
                    </a:cubicBezTo>
                    <a:cubicBezTo>
                      <a:pt x="113" y="225"/>
                      <a:pt x="79" y="282"/>
                      <a:pt x="53" y="348"/>
                    </a:cubicBezTo>
                    <a:cubicBezTo>
                      <a:pt x="28" y="412"/>
                      <a:pt x="11" y="485"/>
                      <a:pt x="6" y="593"/>
                    </a:cubicBezTo>
                    <a:cubicBezTo>
                      <a:pt x="1" y="700"/>
                      <a:pt x="0" y="734"/>
                      <a:pt x="0" y="1008"/>
                    </a:cubicBezTo>
                    <a:cubicBezTo>
                      <a:pt x="0" y="1282"/>
                      <a:pt x="1" y="1316"/>
                      <a:pt x="6" y="1423"/>
                    </a:cubicBezTo>
                    <a:cubicBezTo>
                      <a:pt x="11" y="1531"/>
                      <a:pt x="28" y="1604"/>
                      <a:pt x="53" y="1668"/>
                    </a:cubicBezTo>
                    <a:cubicBezTo>
                      <a:pt x="79" y="1734"/>
                      <a:pt x="113" y="1791"/>
                      <a:pt x="169" y="1847"/>
                    </a:cubicBezTo>
                    <a:cubicBezTo>
                      <a:pt x="225" y="1903"/>
                      <a:pt x="282" y="1937"/>
                      <a:pt x="348" y="1963"/>
                    </a:cubicBezTo>
                    <a:cubicBezTo>
                      <a:pt x="412" y="1988"/>
                      <a:pt x="485" y="2005"/>
                      <a:pt x="593" y="2010"/>
                    </a:cubicBezTo>
                    <a:cubicBezTo>
                      <a:pt x="700" y="2015"/>
                      <a:pt x="734" y="2016"/>
                      <a:pt x="1008" y="2016"/>
                    </a:cubicBezTo>
                    <a:cubicBezTo>
                      <a:pt x="1282" y="2016"/>
                      <a:pt x="1316" y="2015"/>
                      <a:pt x="1423" y="2010"/>
                    </a:cubicBezTo>
                    <a:cubicBezTo>
                      <a:pt x="1531" y="2005"/>
                      <a:pt x="1604" y="1988"/>
                      <a:pt x="1668" y="1963"/>
                    </a:cubicBezTo>
                    <a:cubicBezTo>
                      <a:pt x="1734" y="1937"/>
                      <a:pt x="1791" y="1903"/>
                      <a:pt x="1847" y="1847"/>
                    </a:cubicBezTo>
                    <a:cubicBezTo>
                      <a:pt x="1903" y="1791"/>
                      <a:pt x="1937" y="1734"/>
                      <a:pt x="1963" y="1668"/>
                    </a:cubicBezTo>
                    <a:cubicBezTo>
                      <a:pt x="1988" y="1604"/>
                      <a:pt x="2005" y="1531"/>
                      <a:pt x="2010" y="1423"/>
                    </a:cubicBezTo>
                    <a:cubicBezTo>
                      <a:pt x="2015" y="1316"/>
                      <a:pt x="2016" y="1282"/>
                      <a:pt x="2016" y="1008"/>
                    </a:cubicBezTo>
                    <a:cubicBezTo>
                      <a:pt x="2016" y="734"/>
                      <a:pt x="2015" y="700"/>
                      <a:pt x="2010" y="593"/>
                    </a:cubicBezTo>
                    <a:cubicBezTo>
                      <a:pt x="2005" y="485"/>
                      <a:pt x="1988" y="412"/>
                      <a:pt x="1963" y="348"/>
                    </a:cubicBezTo>
                    <a:cubicBezTo>
                      <a:pt x="1937" y="282"/>
                      <a:pt x="1903" y="225"/>
                      <a:pt x="1847" y="169"/>
                    </a:cubicBezTo>
                    <a:cubicBezTo>
                      <a:pt x="1791" y="113"/>
                      <a:pt x="1734" y="79"/>
                      <a:pt x="1668" y="53"/>
                    </a:cubicBezTo>
                    <a:cubicBezTo>
                      <a:pt x="1604" y="28"/>
                      <a:pt x="1531" y="11"/>
                      <a:pt x="1423" y="6"/>
                    </a:cubicBezTo>
                    <a:cubicBezTo>
                      <a:pt x="1316" y="1"/>
                      <a:pt x="1282" y="0"/>
                      <a:pt x="100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6">
                <a:extLst>
                  <a:ext uri="{FF2B5EF4-FFF2-40B4-BE49-F238E27FC236}">
                    <a16:creationId xmlns:a16="http://schemas.microsoft.com/office/drawing/2014/main" id="{837051C1-FC16-4391-BB91-B927651695A8}"/>
                  </a:ext>
                </a:extLst>
              </p:cNvPr>
              <p:cNvSpPr>
                <a:spLocks noEditPoints="1"/>
              </p:cNvSpPr>
              <p:nvPr userDrawn="1"/>
            </p:nvSpPr>
            <p:spPr bwMode="auto">
              <a:xfrm>
                <a:off x="3231" y="1550"/>
                <a:ext cx="1216" cy="1218"/>
              </a:xfrm>
              <a:custGeom>
                <a:avLst/>
                <a:gdLst>
                  <a:gd name="T0" fmla="*/ 517 w 1034"/>
                  <a:gd name="T1" fmla="*/ 0 h 1034"/>
                  <a:gd name="T2" fmla="*/ 0 w 1034"/>
                  <a:gd name="T3" fmla="*/ 517 h 1034"/>
                  <a:gd name="T4" fmla="*/ 517 w 1034"/>
                  <a:gd name="T5" fmla="*/ 1034 h 1034"/>
                  <a:gd name="T6" fmla="*/ 1034 w 1034"/>
                  <a:gd name="T7" fmla="*/ 517 h 1034"/>
                  <a:gd name="T8" fmla="*/ 517 w 1034"/>
                  <a:gd name="T9" fmla="*/ 0 h 1034"/>
                  <a:gd name="T10" fmla="*/ 517 w 1034"/>
                  <a:gd name="T11" fmla="*/ 853 h 1034"/>
                  <a:gd name="T12" fmla="*/ 181 w 1034"/>
                  <a:gd name="T13" fmla="*/ 517 h 1034"/>
                  <a:gd name="T14" fmla="*/ 517 w 1034"/>
                  <a:gd name="T15" fmla="*/ 181 h 1034"/>
                  <a:gd name="T16" fmla="*/ 853 w 1034"/>
                  <a:gd name="T17" fmla="*/ 517 h 1034"/>
                  <a:gd name="T18" fmla="*/ 517 w 1034"/>
                  <a:gd name="T19" fmla="*/ 85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34" h="1034">
                    <a:moveTo>
                      <a:pt x="517" y="0"/>
                    </a:moveTo>
                    <a:cubicBezTo>
                      <a:pt x="231" y="0"/>
                      <a:pt x="0" y="231"/>
                      <a:pt x="0" y="517"/>
                    </a:cubicBezTo>
                    <a:cubicBezTo>
                      <a:pt x="0" y="803"/>
                      <a:pt x="231" y="1034"/>
                      <a:pt x="517" y="1034"/>
                    </a:cubicBezTo>
                    <a:cubicBezTo>
                      <a:pt x="803" y="1034"/>
                      <a:pt x="1034" y="803"/>
                      <a:pt x="1034" y="517"/>
                    </a:cubicBezTo>
                    <a:cubicBezTo>
                      <a:pt x="1034" y="231"/>
                      <a:pt x="803" y="0"/>
                      <a:pt x="517" y="0"/>
                    </a:cubicBezTo>
                    <a:close/>
                    <a:moveTo>
                      <a:pt x="517" y="853"/>
                    </a:moveTo>
                    <a:cubicBezTo>
                      <a:pt x="331" y="853"/>
                      <a:pt x="181" y="703"/>
                      <a:pt x="181" y="517"/>
                    </a:cubicBezTo>
                    <a:cubicBezTo>
                      <a:pt x="181" y="331"/>
                      <a:pt x="331" y="181"/>
                      <a:pt x="517" y="181"/>
                    </a:cubicBezTo>
                    <a:cubicBezTo>
                      <a:pt x="703" y="181"/>
                      <a:pt x="853" y="331"/>
                      <a:pt x="853" y="517"/>
                    </a:cubicBezTo>
                    <a:cubicBezTo>
                      <a:pt x="853" y="703"/>
                      <a:pt x="703" y="853"/>
                      <a:pt x="517" y="85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7">
                <a:extLst>
                  <a:ext uri="{FF2B5EF4-FFF2-40B4-BE49-F238E27FC236}">
                    <a16:creationId xmlns:a16="http://schemas.microsoft.com/office/drawing/2014/main" id="{1AB6C857-0B37-4B3F-883A-DCD51CFDB7A6}"/>
                  </a:ext>
                </a:extLst>
              </p:cNvPr>
              <p:cNvSpPr>
                <a:spLocks noChangeArrowheads="1"/>
              </p:cNvSpPr>
              <p:nvPr userDrawn="1"/>
            </p:nvSpPr>
            <p:spPr bwMode="auto">
              <a:xfrm>
                <a:off x="4329" y="1383"/>
                <a:ext cx="285" cy="28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23" name="Freeform 5">
            <a:extLst>
              <a:ext uri="{FF2B5EF4-FFF2-40B4-BE49-F238E27FC236}">
                <a16:creationId xmlns:a16="http://schemas.microsoft.com/office/drawing/2014/main" id="{9CB31EA3-A1D8-4235-84D9-EE3F37F4BD63}"/>
              </a:ext>
            </a:extLst>
          </p:cNvPr>
          <p:cNvSpPr>
            <a:spLocks noChangeAspect="1" noEditPoints="1"/>
          </p:cNvSpPr>
          <p:nvPr userDrawn="1"/>
        </p:nvSpPr>
        <p:spPr bwMode="black">
          <a:xfrm>
            <a:off x="495300"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21" name="TextBox 20">
            <a:extLst>
              <a:ext uri="{FF2B5EF4-FFF2-40B4-BE49-F238E27FC236}">
                <a16:creationId xmlns:a16="http://schemas.microsoft.com/office/drawing/2014/main" id="{EC8C761A-7658-7849-96A2-FD27800E6D59}"/>
              </a:ext>
            </a:extLst>
          </p:cNvPr>
          <p:cNvSpPr txBox="1"/>
          <p:nvPr userDrawn="1"/>
        </p:nvSpPr>
        <p:spPr bwMode="gray">
          <a:xfrm>
            <a:off x="494974" y="4086843"/>
            <a:ext cx="3294706" cy="1666675"/>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Nothing in these materials is an offer to sell any of the components or devices referenced herein.</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©2018-2019 Qualcomm Technologies, Inc. and/or its affiliated companies. All Rights Reserved.</a:t>
            </a:r>
          </a:p>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Qualcomm is a trademark of Qualcomm Incorporated, registered in the United States and other countries. Other products and brand names may be trademarks or registered trademarks of their respective owners.</a:t>
            </a:r>
          </a:p>
        </p:txBody>
      </p:sp>
      <p:sp>
        <p:nvSpPr>
          <p:cNvPr id="22" name="TextBox 21">
            <a:extLst>
              <a:ext uri="{FF2B5EF4-FFF2-40B4-BE49-F238E27FC236}">
                <a16:creationId xmlns:a16="http://schemas.microsoft.com/office/drawing/2014/main" id="{61E0F077-22C5-9C4D-AB1E-4CDF5BE7E874}"/>
              </a:ext>
            </a:extLst>
          </p:cNvPr>
          <p:cNvSpPr txBox="1"/>
          <p:nvPr userDrawn="1"/>
        </p:nvSpPr>
        <p:spPr bwMode="gray">
          <a:xfrm>
            <a:off x="4033520" y="4086843"/>
            <a:ext cx="3954781" cy="1799019"/>
          </a:xfrm>
          <a:prstGeom prst="rect">
            <a:avLst/>
          </a:prstGeom>
          <a:noFill/>
        </p:spPr>
        <p:txBody>
          <a:bodyPr wrap="square" lIns="0" tIns="0" rIns="0" bIns="0" rtlCol="0">
            <a:spAutoFit/>
          </a:bodyPr>
          <a:lstStyle/>
          <a:p>
            <a:pPr marL="0" marR="0" lvl="0" indent="0" algn="l" defTabSz="914400" rtl="0" eaLnBrk="1" fontAlgn="auto" latinLnBrk="0" hangingPunct="1">
              <a:lnSpc>
                <a:spcPct val="118000"/>
              </a:lnSpc>
              <a:spcBef>
                <a:spcPts val="0"/>
              </a:spcBef>
              <a:spcAft>
                <a:spcPts val="900"/>
              </a:spcAft>
              <a:buClrTx/>
              <a:buSzTx/>
              <a:buFontTx/>
              <a:buNone/>
              <a:tabLst/>
              <a:defRPr/>
            </a:pP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References in this presentation to “Qualcomm” may mean Qualcomm Incorporated, Qualcomm Technologies, Inc., and/or other subsidiaries or business units within the Qualcomm corporate structure, as applicable. Qualcomm Incorporated includes Qualcomm’s licensing business, QTL, and the vast majority of its patent portfolio. Qualcomm Technologies, Inc.,</a:t>
            </a:r>
            <a:b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br>
            <a:r>
              <a:rPr kumimoji="0" lang="en-US" sz="1000" b="0" i="0" u="none" strike="noStrike" kern="1200" cap="none" spc="0" normalizeH="0" baseline="0" noProof="0" dirty="0">
                <a:ln>
                  <a:noFill/>
                </a:ln>
                <a:solidFill>
                  <a:schemeClr val="accent5">
                    <a:lumMod val="40000"/>
                    <a:lumOff val="60000"/>
                  </a:schemeClr>
                </a:solidFill>
                <a:effectLst/>
                <a:uLnTx/>
                <a:uFillTx/>
                <a:latin typeface="Microsoft Sans Serif" panose="020B0604020202020204" pitchFamily="34" charset="0"/>
                <a:ea typeface="+mn-ea"/>
                <a:cs typeface="+mn-cs"/>
              </a:rPr>
              <a:t>a wholly-owned subsidiary of Qualcomm Incorporated, operates, along with its subsidiaries, substantially all of Qualcomm’s engineering, research and development functions, and substantially all of its product and services businesses, including its semiconductor business, QCT.</a:t>
            </a:r>
          </a:p>
        </p:txBody>
      </p:sp>
    </p:spTree>
    <p:extLst>
      <p:ext uri="{BB962C8B-B14F-4D97-AF65-F5344CB8AC3E}">
        <p14:creationId xmlns:p14="http://schemas.microsoft.com/office/powerpoint/2010/main" val="99257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genda Nickel">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44D2DF1-213C-E34C-914C-F604B1F3F8D8}"/>
              </a:ext>
            </a:extLst>
          </p:cNvPr>
          <p:cNvSpPr>
            <a:spLocks noGrp="1"/>
          </p:cNvSpPr>
          <p:nvPr userDrawn="1">
            <p:ph sz="quarter" idx="10"/>
          </p:nvPr>
        </p:nvSpPr>
        <p:spPr>
          <a:xfrm>
            <a:off x="530352" y="2368296"/>
            <a:ext cx="6391148" cy="4187952"/>
          </a:xfrm>
          <a:prstGeom prst="rect">
            <a:avLst/>
          </a:prstGeom>
        </p:spPr>
        <p:txBody>
          <a:bodyPr/>
          <a:lstStyle>
            <a:lvl1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1pPr>
            <a:lvl2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2pPr>
            <a:lvl3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3pPr>
            <a:lvl4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4pPr>
            <a:lvl5pPr marL="173736" indent="-173736">
              <a:lnSpc>
                <a:spcPct val="107000"/>
              </a:lnSpc>
              <a:spcBef>
                <a:spcPts val="0"/>
              </a:spcBef>
              <a:spcAft>
                <a:spcPts val="1800"/>
              </a:spcAft>
              <a:buClr>
                <a:schemeClr val="accent6"/>
              </a:buClr>
              <a:buFont typeface="Arial" panose="020B0604020202020204" pitchFamily="34" charset="0"/>
              <a:buChar char="•"/>
              <a:defRPr sz="18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21" name="Straight Connector 20">
            <a:extLst>
              <a:ext uri="{FF2B5EF4-FFF2-40B4-BE49-F238E27FC236}">
                <a16:creationId xmlns:a16="http://schemas.microsoft.com/office/drawing/2014/main" id="{31C2B1F2-008B-4DC9-9D3D-15CE505559FF}"/>
              </a:ext>
            </a:extLst>
          </p:cNvPr>
          <p:cNvCxnSpPr>
            <a:cxnSpLocks/>
          </p:cNvCxnSpPr>
          <p:nvPr userDrawn="1"/>
        </p:nvCxnSpPr>
        <p:spPr>
          <a:xfrm>
            <a:off x="501650" y="2171019"/>
            <a:ext cx="6419850" cy="0"/>
          </a:xfrm>
          <a:prstGeom prst="line">
            <a:avLst/>
          </a:prstGeom>
          <a:ln w="12700" cap="rnd">
            <a:solidFill>
              <a:schemeClr val="accent6">
                <a:alpha val="71000"/>
              </a:schemeClr>
            </a:solidFill>
            <a:round/>
            <a:headEnd w="lg" len="lg"/>
            <a:tailEnd type="none"/>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D13CB09-3697-44F2-BBB1-3C97CEEB6431}"/>
              </a:ext>
            </a:extLst>
          </p:cNvPr>
          <p:cNvGrpSpPr/>
          <p:nvPr userDrawn="1"/>
        </p:nvGrpSpPr>
        <p:grpSpPr>
          <a:xfrm>
            <a:off x="8011668" y="-920"/>
            <a:ext cx="4180332" cy="6859841"/>
            <a:chOff x="8011668" y="-920"/>
            <a:chExt cx="4180332" cy="6859841"/>
          </a:xfrm>
        </p:grpSpPr>
        <p:sp>
          <p:nvSpPr>
            <p:cNvPr id="4" name="Rectangle 3">
              <a:extLst>
                <a:ext uri="{FF2B5EF4-FFF2-40B4-BE49-F238E27FC236}">
                  <a16:creationId xmlns:a16="http://schemas.microsoft.com/office/drawing/2014/main" id="{21308D66-143B-A349-ACCD-3D00D906A092}"/>
                </a:ext>
              </a:extLst>
            </p:cNvPr>
            <p:cNvSpPr/>
            <p:nvPr userDrawn="1"/>
          </p:nvSpPr>
          <p:spPr>
            <a:xfrm>
              <a:off x="8506968" y="236"/>
              <a:ext cx="1280160" cy="6857529"/>
            </a:xfrm>
            <a:prstGeom prst="rect">
              <a:avLst/>
            </a:prstGeom>
            <a:solidFill>
              <a:srgbClr val="F2F5F8"/>
            </a:solidFill>
            <a:ln w="10795" cap="flat" cmpd="sng" algn="ctr">
              <a:no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kern="0" noProof="0" dirty="0">
                <a:solidFill>
                  <a:prstClr val="white"/>
                </a:solidFill>
              </a:endParaRPr>
            </a:p>
          </p:txBody>
        </p:sp>
        <p:sp>
          <p:nvSpPr>
            <p:cNvPr id="6" name="Rectangle 5">
              <a:extLst>
                <a:ext uri="{FF2B5EF4-FFF2-40B4-BE49-F238E27FC236}">
                  <a16:creationId xmlns:a16="http://schemas.microsoft.com/office/drawing/2014/main" id="{491A9D0B-FE28-9048-B13B-E76F407CA744}"/>
                </a:ext>
              </a:extLst>
            </p:cNvPr>
            <p:cNvSpPr/>
            <p:nvPr userDrawn="1"/>
          </p:nvSpPr>
          <p:spPr>
            <a:xfrm>
              <a:off x="9787128" y="-920"/>
              <a:ext cx="2404872" cy="685984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indent="0" algn="ctr" fontAlgn="auto">
                <a:lnSpc>
                  <a:spcPct val="100000"/>
                </a:lnSpc>
                <a:spcBef>
                  <a:spcPts val="0"/>
                </a:spcBef>
                <a:spcAft>
                  <a:spcPts val="0"/>
                </a:spcAft>
                <a:buClrTx/>
                <a:buSzTx/>
                <a:buFontTx/>
                <a:buNone/>
                <a:tabLst/>
              </a:pPr>
              <a:r>
                <a:rPr kumimoji="0" lang="en-US" sz="1067" b="0" i="0" u="none" strike="noStrike" cap="none" spc="0" normalizeH="0" baseline="0" noProof="0" dirty="0">
                  <a:ln>
                    <a:noFill/>
                  </a:ln>
                  <a:solidFill>
                    <a:srgbClr val="FFFFFF"/>
                  </a:solidFill>
                  <a:effectLst/>
                  <a:uLnTx/>
                  <a:uFillTx/>
                  <a:latin typeface="Microsoft Sans Serif"/>
                </a:rPr>
                <a:t>2.63</a:t>
              </a:r>
            </a:p>
            <a:p>
              <a:pPr marR="0" lvl="0" indent="0" algn="ctr" fontAlgn="auto">
                <a:lnSpc>
                  <a:spcPct val="100000"/>
                </a:lnSpc>
                <a:spcBef>
                  <a:spcPts val="0"/>
                </a:spcBef>
                <a:spcAft>
                  <a:spcPts val="0"/>
                </a:spcAft>
                <a:buClrTx/>
                <a:buSzTx/>
                <a:buFontTx/>
                <a:buNone/>
                <a:tabLst/>
              </a:pPr>
              <a:endParaRPr kumimoji="0" lang="en-US" sz="1067" b="0" i="0" u="none" strike="noStrike" cap="none" spc="0" normalizeH="0" baseline="0" noProof="0" dirty="0">
                <a:ln>
                  <a:noFill/>
                </a:ln>
                <a:solidFill>
                  <a:srgbClr val="FFFFFF"/>
                </a:solidFill>
                <a:effectLst/>
                <a:uLnTx/>
                <a:uFillTx/>
                <a:latin typeface="Microsoft Sans Serif"/>
              </a:endParaRPr>
            </a:p>
          </p:txBody>
        </p:sp>
        <p:sp>
          <p:nvSpPr>
            <p:cNvPr id="22" name="Rectangle: Single Corner Rounded 6">
              <a:extLst>
                <a:ext uri="{FF2B5EF4-FFF2-40B4-BE49-F238E27FC236}">
                  <a16:creationId xmlns:a16="http://schemas.microsoft.com/office/drawing/2014/main" id="{D1973D7C-0652-4165-88A1-4FB9828F5615}"/>
                </a:ext>
              </a:extLst>
            </p:cNvPr>
            <p:cNvSpPr/>
            <p:nvPr userDrawn="1"/>
          </p:nvSpPr>
          <p:spPr bwMode="gray">
            <a:xfrm flipV="1">
              <a:off x="8011668" y="0"/>
              <a:ext cx="493776" cy="6858003"/>
            </a:xfrm>
            <a:prstGeom prst="round1Rect">
              <a:avLst>
                <a:gd name="adj" fmla="val 0"/>
              </a:avLst>
            </a:prstGeom>
            <a:gradFill flip="none" rotWithShape="1">
              <a:gsLst>
                <a:gs pos="25000">
                  <a:schemeClr val="accent6">
                    <a:lumMod val="40000"/>
                    <a:lumOff val="60000"/>
                    <a:alpha val="0"/>
                  </a:schemeClr>
                </a:gs>
                <a:gs pos="100000">
                  <a:schemeClr val="accent6">
                    <a:lumMod val="50000"/>
                    <a:alpha val="39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b="1" dirty="0">
                <a:solidFill>
                  <a:prstClr val="white"/>
                </a:solidFill>
              </a:endParaRPr>
            </a:p>
          </p:txBody>
        </p:sp>
        <p:sp>
          <p:nvSpPr>
            <p:cNvPr id="23" name="Rectangle: Single Corner Rounded 6">
              <a:extLst>
                <a:ext uri="{FF2B5EF4-FFF2-40B4-BE49-F238E27FC236}">
                  <a16:creationId xmlns:a16="http://schemas.microsoft.com/office/drawing/2014/main" id="{59E261A4-BD2B-47CA-A4EB-774113F2B7FE}"/>
                </a:ext>
              </a:extLst>
            </p:cNvPr>
            <p:cNvSpPr/>
            <p:nvPr userDrawn="1"/>
          </p:nvSpPr>
          <p:spPr bwMode="gray">
            <a:xfrm rot="10800000" flipH="1" flipV="1">
              <a:off x="9293353" y="1"/>
              <a:ext cx="493775" cy="6857530"/>
            </a:xfrm>
            <a:prstGeom prst="round1Rect">
              <a:avLst>
                <a:gd name="adj" fmla="val 0"/>
              </a:avLst>
            </a:prstGeom>
            <a:gradFill flip="none" rotWithShape="1">
              <a:gsLst>
                <a:gs pos="17000">
                  <a:schemeClr val="accent6">
                    <a:lumMod val="20000"/>
                    <a:lumOff val="80000"/>
                    <a:alpha val="0"/>
                  </a:schemeClr>
                </a:gs>
                <a:gs pos="100000">
                  <a:schemeClr val="accent6">
                    <a:lumMod val="50000"/>
                    <a:alpha val="3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sz="1350" b="1" dirty="0">
                <a:solidFill>
                  <a:prstClr val="white"/>
                </a:solidFill>
              </a:endParaRPr>
            </a:p>
          </p:txBody>
        </p:sp>
      </p:grpSp>
      <p:sp>
        <p:nvSpPr>
          <p:cNvPr id="11" name="Freeform 5">
            <a:extLst>
              <a:ext uri="{FF2B5EF4-FFF2-40B4-BE49-F238E27FC236}">
                <a16:creationId xmlns:a16="http://schemas.microsoft.com/office/drawing/2014/main" id="{F4F21B3B-8370-498E-B214-1B3799C368C6}"/>
              </a:ext>
            </a:extLst>
          </p:cNvPr>
          <p:cNvSpPr>
            <a:spLocks noChangeAspect="1" noEditPoints="1"/>
          </p:cNvSpPr>
          <p:nvPr userDrawn="1"/>
        </p:nvSpPr>
        <p:spPr bwMode="black">
          <a:xfrm>
            <a:off x="10273307" y="348782"/>
            <a:ext cx="1432990" cy="262653"/>
          </a:xfrm>
          <a:custGeom>
            <a:avLst/>
            <a:gdLst>
              <a:gd name="T0" fmla="*/ 2199 w 8006"/>
              <a:gd name="T1" fmla="*/ 1222 h 1470"/>
              <a:gd name="T2" fmla="*/ 2017 w 8006"/>
              <a:gd name="T3" fmla="*/ 1223 h 1470"/>
              <a:gd name="T4" fmla="*/ 1391 w 8006"/>
              <a:gd name="T5" fmla="*/ 923 h 1470"/>
              <a:gd name="T6" fmla="*/ 1535 w 8006"/>
              <a:gd name="T7" fmla="*/ 421 h 1470"/>
              <a:gd name="T8" fmla="*/ 1792 w 8006"/>
              <a:gd name="T9" fmla="*/ 1125 h 1470"/>
              <a:gd name="T10" fmla="*/ 2056 w 8006"/>
              <a:gd name="T11" fmla="*/ 421 h 1470"/>
              <a:gd name="T12" fmla="*/ 0 w 8006"/>
              <a:gd name="T13" fmla="*/ 641 h 1470"/>
              <a:gd name="T14" fmla="*/ 881 w 8006"/>
              <a:gd name="T15" fmla="*/ 1438 h 1470"/>
              <a:gd name="T16" fmla="*/ 1071 w 8006"/>
              <a:gd name="T17" fmla="*/ 1419 h 1470"/>
              <a:gd name="T18" fmla="*/ 638 w 8006"/>
              <a:gd name="T19" fmla="*/ 0 h 1470"/>
              <a:gd name="T20" fmla="*/ 783 w 8006"/>
              <a:gd name="T21" fmla="*/ 771 h 1470"/>
              <a:gd name="T22" fmla="*/ 749 w 8006"/>
              <a:gd name="T23" fmla="*/ 1096 h 1470"/>
              <a:gd name="T24" fmla="*/ 638 w 8006"/>
              <a:gd name="T25" fmla="*/ 173 h 1470"/>
              <a:gd name="T26" fmla="*/ 7997 w 8006"/>
              <a:gd name="T27" fmla="*/ 1218 h 1470"/>
              <a:gd name="T28" fmla="*/ 7808 w 8006"/>
              <a:gd name="T29" fmla="*/ 1229 h 1470"/>
              <a:gd name="T30" fmla="*/ 7333 w 8006"/>
              <a:gd name="T31" fmla="*/ 1260 h 1470"/>
              <a:gd name="T32" fmla="*/ 6966 w 8006"/>
              <a:gd name="T33" fmla="*/ 652 h 1470"/>
              <a:gd name="T34" fmla="*/ 6597 w 8006"/>
              <a:gd name="T35" fmla="*/ 1260 h 1470"/>
              <a:gd name="T36" fmla="*/ 6118 w 8006"/>
              <a:gd name="T37" fmla="*/ 1229 h 1470"/>
              <a:gd name="T38" fmla="*/ 5924 w 8006"/>
              <a:gd name="T39" fmla="*/ 1229 h 1470"/>
              <a:gd name="T40" fmla="*/ 5448 w 8006"/>
              <a:gd name="T41" fmla="*/ 1260 h 1470"/>
              <a:gd name="T42" fmla="*/ 5600 w 8006"/>
              <a:gd name="T43" fmla="*/ 454 h 1470"/>
              <a:gd name="T44" fmla="*/ 5817 w 8006"/>
              <a:gd name="T45" fmla="*/ 454 h 1470"/>
              <a:gd name="T46" fmla="*/ 6277 w 8006"/>
              <a:gd name="T47" fmla="*/ 421 h 1470"/>
              <a:gd name="T48" fmla="*/ 6653 w 8006"/>
              <a:gd name="T49" fmla="*/ 1012 h 1470"/>
              <a:gd name="T50" fmla="*/ 7029 w 8006"/>
              <a:gd name="T51" fmla="*/ 421 h 1470"/>
              <a:gd name="T52" fmla="*/ 7488 w 8006"/>
              <a:gd name="T53" fmla="*/ 454 h 1470"/>
              <a:gd name="T54" fmla="*/ 7705 w 8006"/>
              <a:gd name="T55" fmla="*/ 454 h 1470"/>
              <a:gd name="T56" fmla="*/ 3055 w 8006"/>
              <a:gd name="T57" fmla="*/ 421 h 1470"/>
              <a:gd name="T58" fmla="*/ 2741 w 8006"/>
              <a:gd name="T59" fmla="*/ 397 h 1470"/>
              <a:gd name="T60" fmla="*/ 3015 w 8006"/>
              <a:gd name="T61" fmla="*/ 1148 h 1470"/>
              <a:gd name="T62" fmla="*/ 3159 w 8006"/>
              <a:gd name="T63" fmla="*/ 1260 h 1470"/>
              <a:gd name="T64" fmla="*/ 3159 w 8006"/>
              <a:gd name="T65" fmla="*/ 421 h 1470"/>
              <a:gd name="T66" fmla="*/ 2760 w 8006"/>
              <a:gd name="T67" fmla="*/ 568 h 1470"/>
              <a:gd name="T68" fmla="*/ 4389 w 8006"/>
              <a:gd name="T69" fmla="*/ 1141 h 1470"/>
              <a:gd name="T70" fmla="*/ 3678 w 8006"/>
              <a:gd name="T71" fmla="*/ 841 h 1470"/>
              <a:gd name="T72" fmla="*/ 4389 w 8006"/>
              <a:gd name="T73" fmla="*/ 538 h 1470"/>
              <a:gd name="T74" fmla="*/ 4117 w 8006"/>
              <a:gd name="T75" fmla="*/ 563 h 1470"/>
              <a:gd name="T76" fmla="*/ 4276 w 8006"/>
              <a:gd name="T77" fmla="*/ 1066 h 1470"/>
              <a:gd name="T78" fmla="*/ 4875 w 8006"/>
              <a:gd name="T79" fmla="*/ 398 h 1470"/>
              <a:gd name="T80" fmla="*/ 5316 w 8006"/>
              <a:gd name="T81" fmla="*/ 841 h 1470"/>
              <a:gd name="T82" fmla="*/ 4618 w 8006"/>
              <a:gd name="T83" fmla="*/ 841 h 1470"/>
              <a:gd name="T84" fmla="*/ 4875 w 8006"/>
              <a:gd name="T85" fmla="*/ 1113 h 1470"/>
              <a:gd name="T86" fmla="*/ 3559 w 8006"/>
              <a:gd name="T87" fmla="*/ 1220 h 1470"/>
              <a:gd name="T88" fmla="*/ 3377 w 8006"/>
              <a:gd name="T89" fmla="*/ 1220 h 1470"/>
              <a:gd name="T90" fmla="*/ 3520 w 8006"/>
              <a:gd name="T91" fmla="*/ 23 h 14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006" h="1470">
                <a:moveTo>
                  <a:pt x="2159" y="421"/>
                </a:moveTo>
                <a:cubicBezTo>
                  <a:pt x="2180" y="421"/>
                  <a:pt x="2199" y="438"/>
                  <a:pt x="2199" y="461"/>
                </a:cubicBezTo>
                <a:cubicBezTo>
                  <a:pt x="2199" y="1222"/>
                  <a:pt x="2199" y="1222"/>
                  <a:pt x="2199" y="1222"/>
                </a:cubicBezTo>
                <a:cubicBezTo>
                  <a:pt x="2199" y="1243"/>
                  <a:pt x="2180" y="1260"/>
                  <a:pt x="2159" y="1260"/>
                </a:cubicBezTo>
                <a:cubicBezTo>
                  <a:pt x="2056" y="1260"/>
                  <a:pt x="2056" y="1260"/>
                  <a:pt x="2056" y="1260"/>
                </a:cubicBezTo>
                <a:cubicBezTo>
                  <a:pt x="2036" y="1260"/>
                  <a:pt x="2017" y="1244"/>
                  <a:pt x="2017" y="1223"/>
                </a:cubicBezTo>
                <a:cubicBezTo>
                  <a:pt x="2017" y="1153"/>
                  <a:pt x="2017" y="1153"/>
                  <a:pt x="2017" y="1153"/>
                </a:cubicBezTo>
                <a:cubicBezTo>
                  <a:pt x="1965" y="1230"/>
                  <a:pt x="1876" y="1283"/>
                  <a:pt x="1745" y="1283"/>
                </a:cubicBezTo>
                <a:cubicBezTo>
                  <a:pt x="1526" y="1283"/>
                  <a:pt x="1391" y="1138"/>
                  <a:pt x="1391" y="923"/>
                </a:cubicBezTo>
                <a:cubicBezTo>
                  <a:pt x="1391" y="460"/>
                  <a:pt x="1391" y="460"/>
                  <a:pt x="1391" y="460"/>
                </a:cubicBezTo>
                <a:cubicBezTo>
                  <a:pt x="1391" y="438"/>
                  <a:pt x="1411" y="421"/>
                  <a:pt x="1432" y="421"/>
                </a:cubicBezTo>
                <a:cubicBezTo>
                  <a:pt x="1535" y="421"/>
                  <a:pt x="1535" y="421"/>
                  <a:pt x="1535" y="421"/>
                </a:cubicBezTo>
                <a:cubicBezTo>
                  <a:pt x="1556" y="421"/>
                  <a:pt x="1573" y="438"/>
                  <a:pt x="1573" y="460"/>
                </a:cubicBezTo>
                <a:cubicBezTo>
                  <a:pt x="1573" y="893"/>
                  <a:pt x="1573" y="893"/>
                  <a:pt x="1573" y="893"/>
                </a:cubicBezTo>
                <a:cubicBezTo>
                  <a:pt x="1573" y="1033"/>
                  <a:pt x="1647" y="1125"/>
                  <a:pt x="1792" y="1125"/>
                </a:cubicBezTo>
                <a:cubicBezTo>
                  <a:pt x="1933" y="1125"/>
                  <a:pt x="2017" y="1029"/>
                  <a:pt x="2017" y="895"/>
                </a:cubicBezTo>
                <a:cubicBezTo>
                  <a:pt x="2017" y="460"/>
                  <a:pt x="2017" y="460"/>
                  <a:pt x="2017" y="460"/>
                </a:cubicBezTo>
                <a:cubicBezTo>
                  <a:pt x="2017" y="438"/>
                  <a:pt x="2036" y="421"/>
                  <a:pt x="2056" y="421"/>
                </a:cubicBezTo>
                <a:cubicBezTo>
                  <a:pt x="2159" y="421"/>
                  <a:pt x="2159" y="421"/>
                  <a:pt x="2159" y="421"/>
                </a:cubicBezTo>
                <a:moveTo>
                  <a:pt x="638" y="0"/>
                </a:moveTo>
                <a:cubicBezTo>
                  <a:pt x="285" y="0"/>
                  <a:pt x="0" y="274"/>
                  <a:pt x="0" y="641"/>
                </a:cubicBezTo>
                <a:cubicBezTo>
                  <a:pt x="0" y="1008"/>
                  <a:pt x="285" y="1283"/>
                  <a:pt x="638" y="1283"/>
                </a:cubicBezTo>
                <a:cubicBezTo>
                  <a:pt x="698" y="1283"/>
                  <a:pt x="757" y="1275"/>
                  <a:pt x="812" y="1260"/>
                </a:cubicBezTo>
                <a:cubicBezTo>
                  <a:pt x="881" y="1438"/>
                  <a:pt x="881" y="1438"/>
                  <a:pt x="881" y="1438"/>
                </a:cubicBezTo>
                <a:cubicBezTo>
                  <a:pt x="888" y="1458"/>
                  <a:pt x="902" y="1470"/>
                  <a:pt x="928" y="1470"/>
                </a:cubicBezTo>
                <a:cubicBezTo>
                  <a:pt x="1038" y="1470"/>
                  <a:pt x="1038" y="1470"/>
                  <a:pt x="1038" y="1470"/>
                </a:cubicBezTo>
                <a:cubicBezTo>
                  <a:pt x="1064" y="1470"/>
                  <a:pt x="1084" y="1452"/>
                  <a:pt x="1071" y="1419"/>
                </a:cubicBezTo>
                <a:cubicBezTo>
                  <a:pt x="982" y="1185"/>
                  <a:pt x="982" y="1185"/>
                  <a:pt x="982" y="1185"/>
                </a:cubicBezTo>
                <a:cubicBezTo>
                  <a:pt x="1159" y="1074"/>
                  <a:pt x="1276" y="877"/>
                  <a:pt x="1276" y="641"/>
                </a:cubicBezTo>
                <a:cubicBezTo>
                  <a:pt x="1276" y="274"/>
                  <a:pt x="991" y="0"/>
                  <a:pt x="638" y="0"/>
                </a:cubicBezTo>
                <a:moveTo>
                  <a:pt x="916" y="1013"/>
                </a:moveTo>
                <a:cubicBezTo>
                  <a:pt x="835" y="804"/>
                  <a:pt x="835" y="804"/>
                  <a:pt x="835" y="804"/>
                </a:cubicBezTo>
                <a:cubicBezTo>
                  <a:pt x="828" y="786"/>
                  <a:pt x="814" y="771"/>
                  <a:pt x="783" y="771"/>
                </a:cubicBezTo>
                <a:cubicBezTo>
                  <a:pt x="678" y="771"/>
                  <a:pt x="678" y="771"/>
                  <a:pt x="678" y="771"/>
                </a:cubicBezTo>
                <a:cubicBezTo>
                  <a:pt x="652" y="771"/>
                  <a:pt x="631" y="788"/>
                  <a:pt x="643" y="821"/>
                </a:cubicBezTo>
                <a:cubicBezTo>
                  <a:pt x="749" y="1096"/>
                  <a:pt x="749" y="1096"/>
                  <a:pt x="749" y="1096"/>
                </a:cubicBezTo>
                <a:cubicBezTo>
                  <a:pt x="714" y="1105"/>
                  <a:pt x="677" y="1110"/>
                  <a:pt x="638" y="1110"/>
                </a:cubicBezTo>
                <a:cubicBezTo>
                  <a:pt x="379" y="1110"/>
                  <a:pt x="196" y="907"/>
                  <a:pt x="196" y="641"/>
                </a:cubicBezTo>
                <a:cubicBezTo>
                  <a:pt x="196" y="376"/>
                  <a:pt x="379" y="173"/>
                  <a:pt x="638" y="173"/>
                </a:cubicBezTo>
                <a:cubicBezTo>
                  <a:pt x="897" y="173"/>
                  <a:pt x="1080" y="376"/>
                  <a:pt x="1080" y="641"/>
                </a:cubicBezTo>
                <a:cubicBezTo>
                  <a:pt x="1080" y="796"/>
                  <a:pt x="1018" y="929"/>
                  <a:pt x="916" y="1013"/>
                </a:cubicBezTo>
                <a:moveTo>
                  <a:pt x="7997" y="1218"/>
                </a:moveTo>
                <a:cubicBezTo>
                  <a:pt x="8006" y="1239"/>
                  <a:pt x="7995" y="1260"/>
                  <a:pt x="7969" y="1260"/>
                </a:cubicBezTo>
                <a:cubicBezTo>
                  <a:pt x="7854" y="1260"/>
                  <a:pt x="7854" y="1260"/>
                  <a:pt x="7854" y="1260"/>
                </a:cubicBezTo>
                <a:cubicBezTo>
                  <a:pt x="7833" y="1260"/>
                  <a:pt x="7815" y="1250"/>
                  <a:pt x="7808" y="1229"/>
                </a:cubicBezTo>
                <a:cubicBezTo>
                  <a:pt x="7595" y="655"/>
                  <a:pt x="7595" y="655"/>
                  <a:pt x="7595" y="655"/>
                </a:cubicBezTo>
                <a:cubicBezTo>
                  <a:pt x="7378" y="1229"/>
                  <a:pt x="7378" y="1229"/>
                  <a:pt x="7378" y="1229"/>
                </a:cubicBezTo>
                <a:cubicBezTo>
                  <a:pt x="7369" y="1251"/>
                  <a:pt x="7354" y="1260"/>
                  <a:pt x="7333" y="1260"/>
                </a:cubicBezTo>
                <a:cubicBezTo>
                  <a:pt x="7230" y="1260"/>
                  <a:pt x="7230" y="1260"/>
                  <a:pt x="7230" y="1260"/>
                </a:cubicBezTo>
                <a:cubicBezTo>
                  <a:pt x="7209" y="1260"/>
                  <a:pt x="7193" y="1251"/>
                  <a:pt x="7184" y="1229"/>
                </a:cubicBezTo>
                <a:cubicBezTo>
                  <a:pt x="6966" y="652"/>
                  <a:pt x="6966" y="652"/>
                  <a:pt x="6966" y="652"/>
                </a:cubicBezTo>
                <a:cubicBezTo>
                  <a:pt x="6751" y="1229"/>
                  <a:pt x="6751" y="1229"/>
                  <a:pt x="6751" y="1229"/>
                </a:cubicBezTo>
                <a:cubicBezTo>
                  <a:pt x="6742" y="1250"/>
                  <a:pt x="6726" y="1260"/>
                  <a:pt x="6705" y="1260"/>
                </a:cubicBezTo>
                <a:cubicBezTo>
                  <a:pt x="6597" y="1260"/>
                  <a:pt x="6597" y="1260"/>
                  <a:pt x="6597" y="1260"/>
                </a:cubicBezTo>
                <a:cubicBezTo>
                  <a:pt x="6576" y="1260"/>
                  <a:pt x="6560" y="1250"/>
                  <a:pt x="6551" y="1229"/>
                </a:cubicBezTo>
                <a:cubicBezTo>
                  <a:pt x="6338" y="652"/>
                  <a:pt x="6338" y="652"/>
                  <a:pt x="6338" y="652"/>
                </a:cubicBezTo>
                <a:cubicBezTo>
                  <a:pt x="6118" y="1229"/>
                  <a:pt x="6118" y="1229"/>
                  <a:pt x="6118" y="1229"/>
                </a:cubicBezTo>
                <a:cubicBezTo>
                  <a:pt x="6109" y="1251"/>
                  <a:pt x="6093" y="1260"/>
                  <a:pt x="6072" y="1260"/>
                </a:cubicBezTo>
                <a:cubicBezTo>
                  <a:pt x="5969" y="1260"/>
                  <a:pt x="5969" y="1260"/>
                  <a:pt x="5969" y="1260"/>
                </a:cubicBezTo>
                <a:cubicBezTo>
                  <a:pt x="5948" y="1260"/>
                  <a:pt x="5932" y="1251"/>
                  <a:pt x="5924" y="1229"/>
                </a:cubicBezTo>
                <a:cubicBezTo>
                  <a:pt x="5709" y="652"/>
                  <a:pt x="5709" y="652"/>
                  <a:pt x="5709" y="652"/>
                </a:cubicBezTo>
                <a:cubicBezTo>
                  <a:pt x="5494" y="1229"/>
                  <a:pt x="5494" y="1229"/>
                  <a:pt x="5494" y="1229"/>
                </a:cubicBezTo>
                <a:cubicBezTo>
                  <a:pt x="5487" y="1250"/>
                  <a:pt x="5469" y="1260"/>
                  <a:pt x="5448" y="1260"/>
                </a:cubicBezTo>
                <a:cubicBezTo>
                  <a:pt x="5336" y="1260"/>
                  <a:pt x="5336" y="1260"/>
                  <a:pt x="5336" y="1260"/>
                </a:cubicBezTo>
                <a:cubicBezTo>
                  <a:pt x="5310" y="1260"/>
                  <a:pt x="5300" y="1239"/>
                  <a:pt x="5308" y="1218"/>
                </a:cubicBezTo>
                <a:cubicBezTo>
                  <a:pt x="5600" y="454"/>
                  <a:pt x="5600" y="454"/>
                  <a:pt x="5600" y="454"/>
                </a:cubicBezTo>
                <a:cubicBezTo>
                  <a:pt x="5609" y="432"/>
                  <a:pt x="5625" y="421"/>
                  <a:pt x="5646" y="421"/>
                </a:cubicBezTo>
                <a:cubicBezTo>
                  <a:pt x="5772" y="421"/>
                  <a:pt x="5772" y="421"/>
                  <a:pt x="5772" y="421"/>
                </a:cubicBezTo>
                <a:cubicBezTo>
                  <a:pt x="5793" y="421"/>
                  <a:pt x="5808" y="432"/>
                  <a:pt x="5817" y="454"/>
                </a:cubicBezTo>
                <a:cubicBezTo>
                  <a:pt x="6023" y="1012"/>
                  <a:pt x="6023" y="1012"/>
                  <a:pt x="6023" y="1012"/>
                </a:cubicBezTo>
                <a:cubicBezTo>
                  <a:pt x="6231" y="454"/>
                  <a:pt x="6231" y="454"/>
                  <a:pt x="6231" y="454"/>
                </a:cubicBezTo>
                <a:cubicBezTo>
                  <a:pt x="6240" y="432"/>
                  <a:pt x="6256" y="421"/>
                  <a:pt x="6277" y="421"/>
                </a:cubicBezTo>
                <a:cubicBezTo>
                  <a:pt x="6401" y="421"/>
                  <a:pt x="6401" y="421"/>
                  <a:pt x="6401" y="421"/>
                </a:cubicBezTo>
                <a:cubicBezTo>
                  <a:pt x="6422" y="421"/>
                  <a:pt x="6438" y="432"/>
                  <a:pt x="6446" y="454"/>
                </a:cubicBezTo>
                <a:cubicBezTo>
                  <a:pt x="6653" y="1012"/>
                  <a:pt x="6653" y="1012"/>
                  <a:pt x="6653" y="1012"/>
                </a:cubicBezTo>
                <a:cubicBezTo>
                  <a:pt x="6859" y="454"/>
                  <a:pt x="6859" y="454"/>
                  <a:pt x="6859" y="454"/>
                </a:cubicBezTo>
                <a:cubicBezTo>
                  <a:pt x="6868" y="432"/>
                  <a:pt x="6883" y="421"/>
                  <a:pt x="6904" y="421"/>
                </a:cubicBezTo>
                <a:cubicBezTo>
                  <a:pt x="7029" y="421"/>
                  <a:pt x="7029" y="421"/>
                  <a:pt x="7029" y="421"/>
                </a:cubicBezTo>
                <a:cubicBezTo>
                  <a:pt x="7049" y="421"/>
                  <a:pt x="7065" y="432"/>
                  <a:pt x="7074" y="454"/>
                </a:cubicBezTo>
                <a:cubicBezTo>
                  <a:pt x="7284" y="1012"/>
                  <a:pt x="7284" y="1012"/>
                  <a:pt x="7284" y="1012"/>
                </a:cubicBezTo>
                <a:cubicBezTo>
                  <a:pt x="7488" y="454"/>
                  <a:pt x="7488" y="454"/>
                  <a:pt x="7488" y="454"/>
                </a:cubicBezTo>
                <a:cubicBezTo>
                  <a:pt x="7497" y="432"/>
                  <a:pt x="7513" y="421"/>
                  <a:pt x="7534" y="421"/>
                </a:cubicBezTo>
                <a:cubicBezTo>
                  <a:pt x="7660" y="421"/>
                  <a:pt x="7660" y="421"/>
                  <a:pt x="7660" y="421"/>
                </a:cubicBezTo>
                <a:cubicBezTo>
                  <a:pt x="7681" y="421"/>
                  <a:pt x="7696" y="432"/>
                  <a:pt x="7705" y="454"/>
                </a:cubicBezTo>
                <a:cubicBezTo>
                  <a:pt x="7997" y="1218"/>
                  <a:pt x="7997" y="1218"/>
                  <a:pt x="7997" y="1218"/>
                </a:cubicBezTo>
                <a:moveTo>
                  <a:pt x="3159" y="421"/>
                </a:moveTo>
                <a:cubicBezTo>
                  <a:pt x="3055" y="421"/>
                  <a:pt x="3055" y="421"/>
                  <a:pt x="3055" y="421"/>
                </a:cubicBezTo>
                <a:cubicBezTo>
                  <a:pt x="3035" y="421"/>
                  <a:pt x="3015" y="438"/>
                  <a:pt x="3015" y="461"/>
                </a:cubicBezTo>
                <a:cubicBezTo>
                  <a:pt x="3015" y="531"/>
                  <a:pt x="3015" y="531"/>
                  <a:pt x="3015" y="531"/>
                </a:cubicBezTo>
                <a:cubicBezTo>
                  <a:pt x="2963" y="452"/>
                  <a:pt x="2861" y="397"/>
                  <a:pt x="2741" y="397"/>
                </a:cubicBezTo>
                <a:cubicBezTo>
                  <a:pt x="2514" y="397"/>
                  <a:pt x="2318" y="577"/>
                  <a:pt x="2318" y="839"/>
                </a:cubicBezTo>
                <a:cubicBezTo>
                  <a:pt x="2318" y="1105"/>
                  <a:pt x="2514" y="1283"/>
                  <a:pt x="2739" y="1283"/>
                </a:cubicBezTo>
                <a:cubicBezTo>
                  <a:pt x="2861" y="1283"/>
                  <a:pt x="2961" y="1227"/>
                  <a:pt x="3015" y="1148"/>
                </a:cubicBezTo>
                <a:cubicBezTo>
                  <a:pt x="3015" y="1222"/>
                  <a:pt x="3015" y="1222"/>
                  <a:pt x="3015" y="1222"/>
                </a:cubicBezTo>
                <a:cubicBezTo>
                  <a:pt x="3015" y="1243"/>
                  <a:pt x="3035" y="1260"/>
                  <a:pt x="3055" y="1260"/>
                </a:cubicBezTo>
                <a:cubicBezTo>
                  <a:pt x="3159" y="1260"/>
                  <a:pt x="3159" y="1260"/>
                  <a:pt x="3159" y="1260"/>
                </a:cubicBezTo>
                <a:cubicBezTo>
                  <a:pt x="3180" y="1260"/>
                  <a:pt x="3197" y="1243"/>
                  <a:pt x="3197" y="1222"/>
                </a:cubicBezTo>
                <a:cubicBezTo>
                  <a:pt x="3197" y="461"/>
                  <a:pt x="3197" y="461"/>
                  <a:pt x="3197" y="461"/>
                </a:cubicBezTo>
                <a:cubicBezTo>
                  <a:pt x="3197" y="438"/>
                  <a:pt x="3180" y="421"/>
                  <a:pt x="3159" y="421"/>
                </a:cubicBezTo>
                <a:moveTo>
                  <a:pt x="2760" y="1115"/>
                </a:moveTo>
                <a:cubicBezTo>
                  <a:pt x="2610" y="1115"/>
                  <a:pt x="2503" y="993"/>
                  <a:pt x="2503" y="841"/>
                </a:cubicBezTo>
                <a:cubicBezTo>
                  <a:pt x="2503" y="687"/>
                  <a:pt x="2610" y="568"/>
                  <a:pt x="2760" y="568"/>
                </a:cubicBezTo>
                <a:cubicBezTo>
                  <a:pt x="2909" y="568"/>
                  <a:pt x="3017" y="687"/>
                  <a:pt x="3017" y="841"/>
                </a:cubicBezTo>
                <a:cubicBezTo>
                  <a:pt x="3017" y="993"/>
                  <a:pt x="2909" y="1115"/>
                  <a:pt x="2760" y="1115"/>
                </a:cubicBezTo>
                <a:moveTo>
                  <a:pt x="4389" y="1141"/>
                </a:moveTo>
                <a:cubicBezTo>
                  <a:pt x="4412" y="1169"/>
                  <a:pt x="4393" y="1190"/>
                  <a:pt x="4381" y="1199"/>
                </a:cubicBezTo>
                <a:cubicBezTo>
                  <a:pt x="4309" y="1253"/>
                  <a:pt x="4214" y="1283"/>
                  <a:pt x="4111" y="1283"/>
                </a:cubicBezTo>
                <a:cubicBezTo>
                  <a:pt x="3851" y="1283"/>
                  <a:pt x="3678" y="1092"/>
                  <a:pt x="3678" y="841"/>
                </a:cubicBezTo>
                <a:cubicBezTo>
                  <a:pt x="3678" y="589"/>
                  <a:pt x="3851" y="397"/>
                  <a:pt x="4111" y="397"/>
                </a:cubicBezTo>
                <a:cubicBezTo>
                  <a:pt x="4214" y="397"/>
                  <a:pt x="4309" y="426"/>
                  <a:pt x="4381" y="480"/>
                </a:cubicBezTo>
                <a:cubicBezTo>
                  <a:pt x="4393" y="489"/>
                  <a:pt x="4410" y="508"/>
                  <a:pt x="4389" y="538"/>
                </a:cubicBezTo>
                <a:cubicBezTo>
                  <a:pt x="4340" y="606"/>
                  <a:pt x="4340" y="606"/>
                  <a:pt x="4340" y="606"/>
                </a:cubicBezTo>
                <a:cubicBezTo>
                  <a:pt x="4321" y="633"/>
                  <a:pt x="4298" y="626"/>
                  <a:pt x="4279" y="613"/>
                </a:cubicBezTo>
                <a:cubicBezTo>
                  <a:pt x="4234" y="585"/>
                  <a:pt x="4179" y="563"/>
                  <a:pt x="4117" y="563"/>
                </a:cubicBezTo>
                <a:cubicBezTo>
                  <a:pt x="3964" y="563"/>
                  <a:pt x="3863" y="685"/>
                  <a:pt x="3863" y="841"/>
                </a:cubicBezTo>
                <a:cubicBezTo>
                  <a:pt x="3863" y="996"/>
                  <a:pt x="3964" y="1117"/>
                  <a:pt x="4117" y="1117"/>
                </a:cubicBezTo>
                <a:cubicBezTo>
                  <a:pt x="4179" y="1117"/>
                  <a:pt x="4230" y="1092"/>
                  <a:pt x="4276" y="1066"/>
                </a:cubicBezTo>
                <a:cubicBezTo>
                  <a:pt x="4295" y="1056"/>
                  <a:pt x="4316" y="1047"/>
                  <a:pt x="4337" y="1075"/>
                </a:cubicBezTo>
                <a:lnTo>
                  <a:pt x="4389" y="1141"/>
                </a:lnTo>
                <a:close/>
                <a:moveTo>
                  <a:pt x="4875" y="398"/>
                </a:moveTo>
                <a:cubicBezTo>
                  <a:pt x="4630" y="398"/>
                  <a:pt x="4435" y="591"/>
                  <a:pt x="4435" y="841"/>
                </a:cubicBezTo>
                <a:cubicBezTo>
                  <a:pt x="4435" y="1092"/>
                  <a:pt x="4630" y="1283"/>
                  <a:pt x="4875" y="1283"/>
                </a:cubicBezTo>
                <a:cubicBezTo>
                  <a:pt x="5120" y="1283"/>
                  <a:pt x="5316" y="1092"/>
                  <a:pt x="5316" y="841"/>
                </a:cubicBezTo>
                <a:cubicBezTo>
                  <a:pt x="5316" y="591"/>
                  <a:pt x="5120" y="398"/>
                  <a:pt x="4875" y="398"/>
                </a:cubicBezTo>
                <a:moveTo>
                  <a:pt x="4875" y="1113"/>
                </a:moveTo>
                <a:cubicBezTo>
                  <a:pt x="4725" y="1113"/>
                  <a:pt x="4618" y="993"/>
                  <a:pt x="4618" y="841"/>
                </a:cubicBezTo>
                <a:cubicBezTo>
                  <a:pt x="4618" y="687"/>
                  <a:pt x="4725" y="568"/>
                  <a:pt x="4875" y="568"/>
                </a:cubicBezTo>
                <a:cubicBezTo>
                  <a:pt x="5026" y="568"/>
                  <a:pt x="5132" y="687"/>
                  <a:pt x="5132" y="841"/>
                </a:cubicBezTo>
                <a:cubicBezTo>
                  <a:pt x="5132" y="993"/>
                  <a:pt x="5026" y="1113"/>
                  <a:pt x="4875" y="1113"/>
                </a:cubicBezTo>
                <a:moveTo>
                  <a:pt x="3520" y="23"/>
                </a:moveTo>
                <a:cubicBezTo>
                  <a:pt x="3543" y="23"/>
                  <a:pt x="3559" y="42"/>
                  <a:pt x="3559" y="63"/>
                </a:cubicBezTo>
                <a:cubicBezTo>
                  <a:pt x="3559" y="1220"/>
                  <a:pt x="3559" y="1220"/>
                  <a:pt x="3559" y="1220"/>
                </a:cubicBezTo>
                <a:cubicBezTo>
                  <a:pt x="3559" y="1241"/>
                  <a:pt x="3543" y="1260"/>
                  <a:pt x="3520" y="1260"/>
                </a:cubicBezTo>
                <a:cubicBezTo>
                  <a:pt x="3417" y="1260"/>
                  <a:pt x="3417" y="1260"/>
                  <a:pt x="3417" y="1260"/>
                </a:cubicBezTo>
                <a:cubicBezTo>
                  <a:pt x="3396" y="1260"/>
                  <a:pt x="3377" y="1241"/>
                  <a:pt x="3377" y="1220"/>
                </a:cubicBezTo>
                <a:cubicBezTo>
                  <a:pt x="3377" y="63"/>
                  <a:pt x="3377" y="63"/>
                  <a:pt x="3377" y="63"/>
                </a:cubicBezTo>
                <a:cubicBezTo>
                  <a:pt x="3377" y="42"/>
                  <a:pt x="3396" y="23"/>
                  <a:pt x="3417" y="23"/>
                </a:cubicBezTo>
                <a:cubicBezTo>
                  <a:pt x="3520" y="23"/>
                  <a:pt x="3520" y="23"/>
                  <a:pt x="3520" y="23"/>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Microsoft Sans Serif"/>
              <a:ea typeface="+mn-ea"/>
              <a:cs typeface="+mn-cs"/>
            </a:endParaRPr>
          </a:p>
        </p:txBody>
      </p:sp>
      <p:sp>
        <p:nvSpPr>
          <p:cNvPr id="12" name="Title 2">
            <a:extLst>
              <a:ext uri="{FF2B5EF4-FFF2-40B4-BE49-F238E27FC236}">
                <a16:creationId xmlns:a16="http://schemas.microsoft.com/office/drawing/2014/main" id="{FA103B49-D00E-4047-9857-4E00A4F054CB}"/>
              </a:ext>
            </a:extLst>
          </p:cNvPr>
          <p:cNvSpPr>
            <a:spLocks noGrp="1"/>
          </p:cNvSpPr>
          <p:nvPr>
            <p:ph type="title"/>
          </p:nvPr>
        </p:nvSpPr>
        <p:spPr>
          <a:xfrm>
            <a:off x="475488" y="818952"/>
            <a:ext cx="6446012" cy="1110432"/>
          </a:xfrm>
        </p:spPr>
        <p:txBody>
          <a:bodyPr wrap="square">
            <a:spAutoFit/>
          </a:bodyPr>
          <a:lstStyle>
            <a:lvl1pPr>
              <a:defRPr sz="4400"/>
            </a:lvl1pPr>
          </a:lstStyle>
          <a:p>
            <a:r>
              <a:rPr lang="en-US"/>
              <a:t>Click to edit Master title style</a:t>
            </a:r>
            <a:endParaRPr lang="en-US" dirty="0"/>
          </a:p>
        </p:txBody>
      </p:sp>
    </p:spTree>
    <p:extLst>
      <p:ext uri="{BB962C8B-B14F-4D97-AF65-F5344CB8AC3E}">
        <p14:creationId xmlns:p14="http://schemas.microsoft.com/office/powerpoint/2010/main" val="3692360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76" Type="http://schemas.openxmlformats.org/officeDocument/2006/relationships/slideLayout" Target="../slideLayouts/slideLayout76.xml"/><Relationship Id="rId7" Type="http://schemas.openxmlformats.org/officeDocument/2006/relationships/slideLayout" Target="../slideLayouts/slideLayout7.xml"/><Relationship Id="rId71" Type="http://schemas.openxmlformats.org/officeDocument/2006/relationships/slideLayout" Target="../slideLayouts/slideLayout7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79" Type="http://schemas.openxmlformats.org/officeDocument/2006/relationships/slideLayout" Target="../slideLayouts/slideLayout79.xml"/><Relationship Id="rId5" Type="http://schemas.openxmlformats.org/officeDocument/2006/relationships/slideLayout" Target="../slideLayouts/slideLayout5.xml"/><Relationship Id="rId61" Type="http://schemas.openxmlformats.org/officeDocument/2006/relationships/slideLayout" Target="../slideLayouts/slideLayout61.xml"/><Relationship Id="rId82" Type="http://schemas.openxmlformats.org/officeDocument/2006/relationships/slideLayout" Target="../slideLayouts/slideLayout8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78" Type="http://schemas.openxmlformats.org/officeDocument/2006/relationships/slideLayout" Target="../slideLayouts/slideLayout78.xml"/><Relationship Id="rId81" Type="http://schemas.openxmlformats.org/officeDocument/2006/relationships/slideLayout" Target="../slideLayouts/slideLayout8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77" Type="http://schemas.openxmlformats.org/officeDocument/2006/relationships/slideLayout" Target="../slideLayouts/slideLayout77.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80" Type="http://schemas.openxmlformats.org/officeDocument/2006/relationships/slideLayout" Target="../slideLayouts/slideLayout80.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slideLayout" Target="../slideLayouts/slideLayout75.xml"/><Relationship Id="rId83"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rgbClr val="FFFFFF"/>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5872A47-0E6B-4F8D-925D-0C1725B22029}"/>
              </a:ext>
            </a:extLst>
          </p:cNvPr>
          <p:cNvSpPr>
            <a:spLocks noGrp="1"/>
          </p:cNvSpPr>
          <p:nvPr>
            <p:ph type="body" idx="1"/>
          </p:nvPr>
        </p:nvSpPr>
        <p:spPr>
          <a:xfrm>
            <a:off x="495299" y="1719071"/>
            <a:ext cx="11187111" cy="468172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495300" y="549415"/>
            <a:ext cx="11187112" cy="455189"/>
          </a:xfrm>
          <a:prstGeom prst="rect">
            <a:avLst/>
          </a:prstGeom>
        </p:spPr>
        <p:txBody>
          <a:bodyPr vert="horz" wrap="square" lIns="0" tIns="0" rIns="0" bIns="0" rtlCol="0" anchor="b">
            <a:spAutoFit/>
          </a:bodyPr>
          <a:lstStyle/>
          <a:p>
            <a:r>
              <a:rPr lang="en-US"/>
              <a:t>Click to edit Master title style</a:t>
            </a:r>
            <a:endParaRPr lang="en-US" dirty="0"/>
          </a:p>
        </p:txBody>
      </p:sp>
      <p:sp>
        <p:nvSpPr>
          <p:cNvPr id="98" name="TextBox 97"/>
          <p:cNvSpPr txBox="1"/>
          <p:nvPr userDrawn="1"/>
        </p:nvSpPr>
        <p:spPr>
          <a:xfrm>
            <a:off x="11571666" y="6513831"/>
            <a:ext cx="125034" cy="138243"/>
          </a:xfrm>
          <a:prstGeom prst="rect">
            <a:avLst/>
          </a:prstGeom>
        </p:spPr>
        <p:txBody>
          <a:bodyPr vert="horz" wrap="none" lIns="0" tIns="0" rIns="0" bIns="0" rtlCol="0" anchor="b">
            <a:spAutoFit/>
          </a:bodyPr>
          <a:lstStyle>
            <a:defPPr>
              <a:defRPr lang="en-US"/>
            </a:defPPr>
            <a:lvl1pPr>
              <a:defRPr sz="800">
                <a:solidFill>
                  <a:schemeClr val="tx1">
                    <a:tint val="75000"/>
                  </a:schemeClr>
                </a:solidFill>
              </a:defRPr>
            </a:lvl1pPr>
          </a:lstStyle>
          <a:p>
            <a:pPr marL="0" lvl="0" algn="r" defTabSz="914400" rtl="0" eaLnBrk="1" latinLnBrk="0" hangingPunct="1">
              <a:lnSpc>
                <a:spcPct val="125000"/>
              </a:lnSpc>
            </a:pPr>
            <a:fld id="{B01BFD70-D99E-427C-A01B-19B2BB56A3C8}" type="slidenum">
              <a:rPr lang="en-US" sz="800" kern="1200" smtClean="0">
                <a:solidFill>
                  <a:schemeClr val="accent5">
                    <a:lumMod val="60000"/>
                    <a:lumOff val="40000"/>
                  </a:schemeClr>
                </a:solidFill>
                <a:latin typeface="+mn-lt"/>
                <a:ea typeface="+mn-ea"/>
                <a:cs typeface="+mn-cs"/>
              </a:rPr>
              <a:pPr marL="0" lvl="0" algn="r" defTabSz="914400" rtl="0" eaLnBrk="1" latinLnBrk="0" hangingPunct="1">
                <a:lnSpc>
                  <a:spcPct val="125000"/>
                </a:lnSpc>
              </a:pPr>
              <a:t>‹#›</a:t>
            </a:fld>
            <a:endParaRPr lang="en-US" sz="800" kern="1200" dirty="0">
              <a:solidFill>
                <a:schemeClr val="accent5">
                  <a:lumMod val="60000"/>
                  <a:lumOff val="40000"/>
                </a:schemeClr>
              </a:solidFill>
              <a:latin typeface="+mn-lt"/>
              <a:ea typeface="+mn-ea"/>
              <a:cs typeface="+mn-cs"/>
            </a:endParaRPr>
          </a:p>
        </p:txBody>
      </p:sp>
      <p:sp>
        <p:nvSpPr>
          <p:cNvPr id="5" name="Footer Placeholder 2">
            <a:extLst>
              <a:ext uri="{FF2B5EF4-FFF2-40B4-BE49-F238E27FC236}">
                <a16:creationId xmlns:a16="http://schemas.microsoft.com/office/drawing/2014/main" id="{E149C81B-6BB7-4307-8233-8B2113C697AE}"/>
              </a:ext>
            </a:extLst>
          </p:cNvPr>
          <p:cNvSpPr>
            <a:spLocks noGrp="1"/>
          </p:cNvSpPr>
          <p:nvPr>
            <p:ph type="ftr" sz="quarter" idx="3"/>
          </p:nvPr>
        </p:nvSpPr>
        <p:spPr>
          <a:xfrm>
            <a:off x="495299" y="6532895"/>
            <a:ext cx="10489691" cy="118174"/>
          </a:xfrm>
          <a:prstGeom prst="rect">
            <a:avLst/>
          </a:prstGeom>
        </p:spPr>
        <p:txBody>
          <a:bodyPr vert="horz" wrap="square" lIns="0" tIns="0" rIns="0" bIns="0" rtlCol="0" anchor="b">
            <a:spAutoFit/>
          </a:bodyPr>
          <a:lstStyle>
            <a:lvl1pPr marL="0" algn="l" defTabSz="685800" rtl="0" eaLnBrk="1" latinLnBrk="0" hangingPunct="1">
              <a:lnSpc>
                <a:spcPct val="96000"/>
              </a:lnSpc>
              <a:spcBef>
                <a:spcPts val="0"/>
              </a:spcBef>
              <a:spcAft>
                <a:spcPts val="225"/>
              </a:spcAft>
              <a:buClr>
                <a:srgbClr val="3253DC"/>
              </a:buClr>
              <a:buFont typeface="Arial" panose="020B0604020202020204" pitchFamily="34" charset="0"/>
              <a:buNone/>
              <a:defRPr lang="en-US" sz="800" kern="1200" baseline="0" smtClean="0">
                <a:solidFill>
                  <a:schemeClr val="accent5">
                    <a:lumMod val="60000"/>
                    <a:lumOff val="40000"/>
                  </a:schemeClr>
                </a:solidFill>
                <a:latin typeface="+mn-lt"/>
                <a:ea typeface="+mn-ea"/>
                <a:cs typeface="+mn-cs"/>
              </a:defRPr>
            </a:lvl1pPr>
          </a:lstStyle>
          <a:p>
            <a:r>
              <a:rPr lang="en-US" dirty="0"/>
              <a:t>Source sample text</a:t>
            </a:r>
          </a:p>
        </p:txBody>
      </p:sp>
    </p:spTree>
    <p:extLst>
      <p:ext uri="{BB962C8B-B14F-4D97-AF65-F5344CB8AC3E}">
        <p14:creationId xmlns:p14="http://schemas.microsoft.com/office/powerpoint/2010/main" val="1690255727"/>
      </p:ext>
    </p:extLst>
  </p:cSld>
  <p:clrMap bg1="lt1" tx1="dk1" bg2="lt2" tx2="dk2" accent1="accent1" accent2="accent2" accent3="accent3" accent4="accent4" accent5="accent5" accent6="accent6" hlink="hlink" folHlink="folHlink"/>
  <p:sldLayoutIdLst>
    <p:sldLayoutId id="2147483717" r:id="rId1"/>
    <p:sldLayoutId id="2147483817" r:id="rId2"/>
    <p:sldLayoutId id="2147483790" r:id="rId3"/>
    <p:sldLayoutId id="2147483816" r:id="rId4"/>
    <p:sldLayoutId id="2147483791" r:id="rId5"/>
    <p:sldLayoutId id="2147483793" r:id="rId6"/>
    <p:sldLayoutId id="2147483818" r:id="rId7"/>
    <p:sldLayoutId id="2147483784" r:id="rId8"/>
    <p:sldLayoutId id="2147483797" r:id="rId9"/>
    <p:sldLayoutId id="2147483785" r:id="rId10"/>
    <p:sldLayoutId id="2147483786" r:id="rId11"/>
    <p:sldLayoutId id="2147483819" r:id="rId12"/>
    <p:sldLayoutId id="2147483787" r:id="rId13"/>
    <p:sldLayoutId id="2147483815" r:id="rId14"/>
    <p:sldLayoutId id="2147483788" r:id="rId15"/>
    <p:sldLayoutId id="2147483789" r:id="rId16"/>
    <p:sldLayoutId id="2147483723" r:id="rId17"/>
    <p:sldLayoutId id="2147483722" r:id="rId18"/>
    <p:sldLayoutId id="2147483724" r:id="rId19"/>
    <p:sldLayoutId id="2147483725" r:id="rId20"/>
    <p:sldLayoutId id="2147483726" r:id="rId21"/>
    <p:sldLayoutId id="2147483727" r:id="rId22"/>
    <p:sldLayoutId id="2147483728" r:id="rId23"/>
    <p:sldLayoutId id="2147483729" r:id="rId24"/>
    <p:sldLayoutId id="2147483794" r:id="rId25"/>
    <p:sldLayoutId id="2147483730" r:id="rId26"/>
    <p:sldLayoutId id="2147483781" r:id="rId27"/>
    <p:sldLayoutId id="2147483731" r:id="rId28"/>
    <p:sldLayoutId id="2147483732" r:id="rId29"/>
    <p:sldLayoutId id="2147483733" r:id="rId30"/>
    <p:sldLayoutId id="2147483795" r:id="rId31"/>
    <p:sldLayoutId id="2147483734" r:id="rId32"/>
    <p:sldLayoutId id="2147483780" r:id="rId33"/>
    <p:sldLayoutId id="2147483827" r:id="rId34"/>
    <p:sldLayoutId id="2147483828" r:id="rId35"/>
    <p:sldLayoutId id="2147483829" r:id="rId36"/>
    <p:sldLayoutId id="2147483830" r:id="rId37"/>
    <p:sldLayoutId id="2147483831" r:id="rId38"/>
    <p:sldLayoutId id="2147483832" r:id="rId39"/>
    <p:sldLayoutId id="2147483805" r:id="rId40"/>
    <p:sldLayoutId id="2147483739" r:id="rId41"/>
    <p:sldLayoutId id="2147483740" r:id="rId42"/>
    <p:sldLayoutId id="2147483741" r:id="rId43"/>
    <p:sldLayoutId id="2147483798" r:id="rId44"/>
    <p:sldLayoutId id="2147483742" r:id="rId45"/>
    <p:sldLayoutId id="2147483778" r:id="rId46"/>
    <p:sldLayoutId id="2147483743" r:id="rId47"/>
    <p:sldLayoutId id="2147483744" r:id="rId48"/>
    <p:sldLayoutId id="2147483745" r:id="rId49"/>
    <p:sldLayoutId id="2147483799" r:id="rId50"/>
    <p:sldLayoutId id="2147483746" r:id="rId51"/>
    <p:sldLayoutId id="2147483777" r:id="rId52"/>
    <p:sldLayoutId id="2147483747" r:id="rId53"/>
    <p:sldLayoutId id="2147483748" r:id="rId54"/>
    <p:sldLayoutId id="2147483749" r:id="rId55"/>
    <p:sldLayoutId id="2147483800" r:id="rId56"/>
    <p:sldLayoutId id="2147483750" r:id="rId57"/>
    <p:sldLayoutId id="2147483775" r:id="rId58"/>
    <p:sldLayoutId id="2147483754" r:id="rId59"/>
    <p:sldLayoutId id="2147483755" r:id="rId60"/>
    <p:sldLayoutId id="2147483756" r:id="rId61"/>
    <p:sldLayoutId id="2147483812" r:id="rId62"/>
    <p:sldLayoutId id="2147483757" r:id="rId63"/>
    <p:sldLayoutId id="2147483774" r:id="rId64"/>
    <p:sldLayoutId id="2147483769" r:id="rId65"/>
    <p:sldLayoutId id="2147483823" r:id="rId66"/>
    <p:sldLayoutId id="2147483760" r:id="rId67"/>
    <p:sldLayoutId id="2147483813" r:id="rId68"/>
    <p:sldLayoutId id="2147483770" r:id="rId69"/>
    <p:sldLayoutId id="2147483772" r:id="rId70"/>
    <p:sldLayoutId id="2147483762" r:id="rId71"/>
    <p:sldLayoutId id="2147483763" r:id="rId72"/>
    <p:sldLayoutId id="2147483764" r:id="rId73"/>
    <p:sldLayoutId id="2147483814" r:id="rId74"/>
    <p:sldLayoutId id="2147483765" r:id="rId75"/>
    <p:sldLayoutId id="2147483771" r:id="rId76"/>
    <p:sldLayoutId id="2147483766" r:id="rId77"/>
    <p:sldLayoutId id="2147483824" r:id="rId78"/>
    <p:sldLayoutId id="2147483767" r:id="rId79"/>
    <p:sldLayoutId id="2147483825" r:id="rId80"/>
    <p:sldLayoutId id="2147483768" r:id="rId81"/>
    <p:sldLayoutId id="2147483783" r:id="rId8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400" rtl="0" eaLnBrk="1" latinLnBrk="0" hangingPunct="1">
        <a:lnSpc>
          <a:spcPct val="84000"/>
        </a:lnSpc>
        <a:spcBef>
          <a:spcPct val="0"/>
        </a:spcBef>
        <a:buNone/>
        <a:defRPr sz="3400" kern="1200" baseline="0">
          <a:solidFill>
            <a:schemeClr val="tx1"/>
          </a:solidFill>
          <a:latin typeface="+mj-lt"/>
          <a:ea typeface="+mj-ea"/>
          <a:cs typeface="+mj-cs"/>
        </a:defRPr>
      </a:lvl1pPr>
    </p:titleStyle>
    <p:bodyStyle>
      <a:lvl1pPr marL="137160" indent="-192024" algn="l" defTabSz="914400" rtl="0" eaLnBrk="1" latinLnBrk="0" hangingPunct="1">
        <a:lnSpc>
          <a:spcPct val="107000"/>
        </a:lnSpc>
        <a:spcBef>
          <a:spcPts val="1200"/>
        </a:spcBef>
        <a:buClr>
          <a:schemeClr val="accent1"/>
        </a:buClr>
        <a:buFont typeface="Arial" panose="020B0604020202020204" pitchFamily="34" charset="0"/>
        <a:buChar char="•"/>
        <a:defRPr sz="2400" kern="1200" baseline="0">
          <a:solidFill>
            <a:schemeClr val="tx1"/>
          </a:solidFill>
          <a:latin typeface="+mn-lt"/>
          <a:ea typeface="+mn-ea"/>
          <a:cs typeface="+mn-cs"/>
        </a:defRPr>
      </a:lvl1pPr>
      <a:lvl2pPr marL="356616"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baseline="0">
          <a:solidFill>
            <a:schemeClr val="tx1"/>
          </a:solidFill>
          <a:latin typeface="+mn-lt"/>
          <a:ea typeface="+mn-ea"/>
          <a:cs typeface="+mn-cs"/>
        </a:defRPr>
      </a:lvl2pPr>
      <a:lvl3pPr marL="521208" indent="-164592"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lang="en-US" sz="1600" kern="1200" dirty="0" smtClean="0">
          <a:solidFill>
            <a:schemeClr val="tx1"/>
          </a:solidFill>
          <a:latin typeface="+mn-lt"/>
          <a:ea typeface="+mn-ea"/>
          <a:cs typeface="+mn-cs"/>
        </a:defRPr>
      </a:lvl3pPr>
      <a:lvl4pPr marL="685800" indent="-164592" algn="l" defTabSz="914400" rtl="0" eaLnBrk="1" latinLnBrk="0" hangingPunct="1">
        <a:lnSpc>
          <a:spcPct val="107000"/>
        </a:lnSpc>
        <a:spcBef>
          <a:spcPts val="0"/>
        </a:spcBef>
        <a:buClr>
          <a:schemeClr val="tx1">
            <a:lumMod val="85000"/>
            <a:lumOff val="15000"/>
          </a:schemeClr>
        </a:buClr>
        <a:buFont typeface="Arial" panose="020B0604020202020204" pitchFamily="34" charset="0"/>
        <a:buChar char="•"/>
        <a:defRPr sz="1600" kern="1200">
          <a:solidFill>
            <a:schemeClr val="tx1"/>
          </a:solidFill>
          <a:latin typeface="+mn-lt"/>
          <a:ea typeface="+mn-ea"/>
          <a:cs typeface="+mn-cs"/>
        </a:defRPr>
      </a:lvl4pPr>
      <a:lvl5pPr marL="0" indent="0" algn="l" defTabSz="914400" rtl="0" eaLnBrk="1" latinLnBrk="0" hangingPunct="1">
        <a:lnSpc>
          <a:spcPct val="96000"/>
        </a:lnSpc>
        <a:spcBef>
          <a:spcPts val="1800"/>
        </a:spcBef>
        <a:buClr>
          <a:srgbClr val="595959"/>
        </a:buClr>
        <a:buFont typeface="Microsoft Sans Serif" panose="020B0604020202020204" pitchFamily="34" charset="0"/>
        <a:buChar char="​"/>
        <a:tabLst/>
        <a:defRPr sz="2800" kern="1200" baseline="0">
          <a:solidFill>
            <a:schemeClr val="tx1"/>
          </a:solidFill>
          <a:latin typeface="+mn-lt"/>
          <a:ea typeface="+mn-ea"/>
          <a:cs typeface="+mn-cs"/>
        </a:defRPr>
      </a:lvl5pPr>
      <a:lvl6pPr marL="0" indent="0" algn="l" defTabSz="914400" rtl="0" eaLnBrk="1" latinLnBrk="0" hangingPunct="1">
        <a:lnSpc>
          <a:spcPct val="96000"/>
        </a:lnSpc>
        <a:spcBef>
          <a:spcPts val="0"/>
        </a:spcBef>
        <a:buFont typeface="Microsoft Sans Serif" panose="020B0604020202020204" pitchFamily="34" charset="0"/>
        <a:buChar char="​"/>
        <a:defRPr sz="2100" kern="1200">
          <a:solidFill>
            <a:schemeClr val="tx1"/>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Char char="​"/>
        <a:defRPr sz="1600" kern="1200" baseline="0">
          <a:solidFill>
            <a:schemeClr val="tx1"/>
          </a:solidFill>
          <a:latin typeface="+mn-lt"/>
          <a:ea typeface="+mn-ea"/>
          <a:cs typeface="+mn-cs"/>
        </a:defRPr>
      </a:lvl7pPr>
      <a:lvl8pPr marL="0" indent="0" algn="l" defTabSz="914400" rtl="0" eaLnBrk="1" latinLnBrk="0" hangingPunct="1">
        <a:lnSpc>
          <a:spcPct val="87000"/>
        </a:lnSpc>
        <a:spcBef>
          <a:spcPts val="1800"/>
        </a:spcBef>
        <a:buSzPct val="100000"/>
        <a:buFont typeface="Microsoft Sans Serif" panose="020B0604020202020204" pitchFamily="34" charset="0"/>
        <a:buChar char="​"/>
        <a:defRPr lang="en-US" sz="5500" kern="1200" baseline="0" dirty="0" smtClean="0">
          <a:solidFill>
            <a:schemeClr val="tx1"/>
          </a:solidFill>
          <a:latin typeface="+mn-lt"/>
          <a:ea typeface="+mn-ea"/>
          <a:cs typeface="+mn-cs"/>
        </a:defRPr>
      </a:lvl8pPr>
      <a:lvl9pPr marL="0" indent="0" algn="l" defTabSz="914400" rtl="0" eaLnBrk="1" latinLnBrk="0" hangingPunct="1">
        <a:lnSpc>
          <a:spcPct val="87000"/>
        </a:lnSpc>
        <a:spcBef>
          <a:spcPts val="1800"/>
        </a:spcBef>
        <a:buFont typeface="Microsoft Sans Serif" panose="020B0604020202020204" pitchFamily="34" charset="0"/>
        <a:buChar char="​"/>
        <a:defRPr sz="68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p15:clr>
            <a:srgbClr val="F26B43"/>
          </p15:clr>
        </p15:guide>
        <p15:guide id="2" pos="312">
          <p15:clr>
            <a:srgbClr val="F26B43"/>
          </p15:clr>
        </p15:guide>
        <p15:guide id="3" orient="horz" pos="1080">
          <p15:clr>
            <a:srgbClr val="F26B43"/>
          </p15:clr>
        </p15:guide>
        <p15:guide id="4" orient="horz" pos="360">
          <p15:clr>
            <a:srgbClr val="F26B43"/>
          </p15:clr>
        </p15:guide>
        <p15:guide id="6" pos="7368">
          <p15:clr>
            <a:srgbClr val="F26B43"/>
          </p15:clr>
        </p15:guide>
        <p15:guide id="7" orient="horz" pos="4176">
          <p15:clr>
            <a:srgbClr val="F26B43"/>
          </p15:clr>
        </p15:guide>
        <p15:guide id="8" orient="horz" pos="576">
          <p15:clr>
            <a:srgbClr val="F26B43"/>
          </p15:clr>
        </p15:guide>
        <p15:guide id="9"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 Placeholder 46">
            <a:extLst>
              <a:ext uri="{FF2B5EF4-FFF2-40B4-BE49-F238E27FC236}">
                <a16:creationId xmlns:a16="http://schemas.microsoft.com/office/drawing/2014/main" id="{938A968C-5DDC-4091-9567-74EF32CFAE27}"/>
              </a:ext>
            </a:extLst>
          </p:cNvPr>
          <p:cNvSpPr>
            <a:spLocks noGrp="1"/>
          </p:cNvSpPr>
          <p:nvPr>
            <p:ph type="body" sz="quarter" idx="10"/>
          </p:nvPr>
        </p:nvSpPr>
        <p:spPr/>
        <p:txBody>
          <a:bodyPr/>
          <a:lstStyle/>
          <a:p>
            <a:r>
              <a:rPr lang="en-US"/>
              <a:t>Speaker name</a:t>
            </a:r>
          </a:p>
          <a:p>
            <a:pPr lvl="1"/>
            <a:r>
              <a:rPr lang="en-US"/>
              <a:t>Speaker title</a:t>
            </a:r>
          </a:p>
          <a:p>
            <a:pPr lvl="1"/>
            <a:r>
              <a:rPr lang="en-US"/>
              <a:t>Employing entity</a:t>
            </a:r>
            <a:endParaRPr lang="en-US" dirty="0"/>
          </a:p>
        </p:txBody>
      </p:sp>
      <p:sp>
        <p:nvSpPr>
          <p:cNvPr id="3" name="Title 2">
            <a:extLst>
              <a:ext uri="{FF2B5EF4-FFF2-40B4-BE49-F238E27FC236}">
                <a16:creationId xmlns:a16="http://schemas.microsoft.com/office/drawing/2014/main" id="{2584845F-75C2-415A-8317-9BE337A0A649}"/>
              </a:ext>
            </a:extLst>
          </p:cNvPr>
          <p:cNvSpPr>
            <a:spLocks noGrp="1"/>
          </p:cNvSpPr>
          <p:nvPr>
            <p:ph type="title"/>
          </p:nvPr>
        </p:nvSpPr>
        <p:spPr>
          <a:xfrm>
            <a:off x="431638" y="2149810"/>
            <a:ext cx="7415930" cy="1927835"/>
          </a:xfrm>
        </p:spPr>
        <p:txBody>
          <a:bodyPr/>
          <a:lstStyle/>
          <a:p>
            <a:r>
              <a:rPr lang="en-US" sz="4800" dirty="0"/>
              <a:t>Review Comments of WAPI Management Frame </a:t>
            </a:r>
            <a:r>
              <a:rPr lang="en-US" sz="4800"/>
              <a:t>Protection Draft</a:t>
            </a:r>
            <a:endParaRPr lang="en-US" sz="4800" dirty="0"/>
          </a:p>
        </p:txBody>
      </p:sp>
      <p:sp>
        <p:nvSpPr>
          <p:cNvPr id="40" name="Text Placeholder 39">
            <a:extLst>
              <a:ext uri="{FF2B5EF4-FFF2-40B4-BE49-F238E27FC236}">
                <a16:creationId xmlns:a16="http://schemas.microsoft.com/office/drawing/2014/main" id="{21351918-77FB-479C-8F11-8354CFE4DB2E}"/>
              </a:ext>
            </a:extLst>
          </p:cNvPr>
          <p:cNvSpPr>
            <a:spLocks noGrp="1"/>
          </p:cNvSpPr>
          <p:nvPr>
            <p:ph type="body" sz="quarter" idx="11"/>
          </p:nvPr>
        </p:nvSpPr>
        <p:spPr/>
        <p:txBody>
          <a:bodyPr/>
          <a:lstStyle/>
          <a:p>
            <a:r>
              <a:rPr lang="de-DE" dirty="0"/>
              <a:t>Location</a:t>
            </a:r>
          </a:p>
        </p:txBody>
      </p:sp>
      <p:sp>
        <p:nvSpPr>
          <p:cNvPr id="42" name="Text Placeholder 41">
            <a:extLst>
              <a:ext uri="{FF2B5EF4-FFF2-40B4-BE49-F238E27FC236}">
                <a16:creationId xmlns:a16="http://schemas.microsoft.com/office/drawing/2014/main" id="{6A84C862-6DCC-4568-BD22-A3E24B33B940}"/>
              </a:ext>
            </a:extLst>
          </p:cNvPr>
          <p:cNvSpPr>
            <a:spLocks noGrp="1"/>
          </p:cNvSpPr>
          <p:nvPr>
            <p:ph type="body" sz="quarter" idx="13"/>
          </p:nvPr>
        </p:nvSpPr>
        <p:spPr/>
        <p:txBody>
          <a:bodyPr/>
          <a:lstStyle/>
          <a:p>
            <a:r>
              <a:rPr lang="de-DE" dirty="0"/>
              <a:t>Date</a:t>
            </a:r>
          </a:p>
        </p:txBody>
      </p:sp>
      <p:sp>
        <p:nvSpPr>
          <p:cNvPr id="44" name="Text Placeholder 43">
            <a:extLst>
              <a:ext uri="{FF2B5EF4-FFF2-40B4-BE49-F238E27FC236}">
                <a16:creationId xmlns:a16="http://schemas.microsoft.com/office/drawing/2014/main" id="{7E4D7D96-1FE9-4A55-9F59-71FDA213D4FD}"/>
              </a:ext>
            </a:extLst>
          </p:cNvPr>
          <p:cNvSpPr>
            <a:spLocks noGrp="1"/>
          </p:cNvSpPr>
          <p:nvPr>
            <p:ph type="body" sz="quarter" idx="14"/>
          </p:nvPr>
        </p:nvSpPr>
        <p:spPr/>
        <p:txBody>
          <a:bodyPr/>
          <a:lstStyle/>
          <a:p>
            <a:r>
              <a:rPr lang="de-DE" dirty="0"/>
              <a:t>@qualcomm</a:t>
            </a:r>
          </a:p>
        </p:txBody>
      </p:sp>
    </p:spTree>
    <p:extLst>
      <p:ext uri="{BB962C8B-B14F-4D97-AF65-F5344CB8AC3E}">
        <p14:creationId xmlns:p14="http://schemas.microsoft.com/office/powerpoint/2010/main" val="13710112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336540D-9EB8-4D77-9945-7F5ED7267F04}"/>
              </a:ext>
            </a:extLst>
          </p:cNvPr>
          <p:cNvSpPr>
            <a:spLocks noGrp="1"/>
          </p:cNvSpPr>
          <p:nvPr>
            <p:ph type="ftr" sz="quarter" idx="10"/>
          </p:nvPr>
        </p:nvSpPr>
        <p:spPr/>
        <p:txBody>
          <a:bodyPr/>
          <a:lstStyle/>
          <a:p>
            <a:r>
              <a:rPr lang="en-US"/>
              <a:t>Source sample text</a:t>
            </a:r>
            <a:endParaRPr lang="en-US" dirty="0"/>
          </a:p>
        </p:txBody>
      </p:sp>
      <p:sp>
        <p:nvSpPr>
          <p:cNvPr id="10" name="Title 9">
            <a:extLst>
              <a:ext uri="{FF2B5EF4-FFF2-40B4-BE49-F238E27FC236}">
                <a16:creationId xmlns:a16="http://schemas.microsoft.com/office/drawing/2014/main" id="{283C472F-8416-4341-B45A-AA88334794E5}"/>
              </a:ext>
            </a:extLst>
          </p:cNvPr>
          <p:cNvSpPr>
            <a:spLocks noGrp="1"/>
          </p:cNvSpPr>
          <p:nvPr>
            <p:ph type="title"/>
          </p:nvPr>
        </p:nvSpPr>
        <p:spPr>
          <a:xfrm>
            <a:off x="495300" y="565125"/>
            <a:ext cx="11187112" cy="439479"/>
          </a:xfrm>
        </p:spPr>
        <p:txBody>
          <a:bodyPr/>
          <a:lstStyle/>
          <a:p>
            <a:r>
              <a:rPr lang="en-US" dirty="0"/>
              <a:t>Review comments – 1 [Qiwei]</a:t>
            </a:r>
          </a:p>
        </p:txBody>
      </p:sp>
      <p:graphicFrame>
        <p:nvGraphicFramePr>
          <p:cNvPr id="13" name="Table 13">
            <a:extLst>
              <a:ext uri="{FF2B5EF4-FFF2-40B4-BE49-F238E27FC236}">
                <a16:creationId xmlns:a16="http://schemas.microsoft.com/office/drawing/2014/main" id="{F0C3DB36-924B-497A-8827-72A86F32E972}"/>
              </a:ext>
            </a:extLst>
          </p:cNvPr>
          <p:cNvGraphicFramePr>
            <a:graphicFrameLocks noGrp="1"/>
          </p:cNvGraphicFramePr>
          <p:nvPr>
            <p:ph sz="quarter" idx="14"/>
            <p:extLst>
              <p:ext uri="{D42A27DB-BD31-4B8C-83A1-F6EECF244321}">
                <p14:modId xmlns:p14="http://schemas.microsoft.com/office/powerpoint/2010/main" val="1321140886"/>
              </p:ext>
            </p:extLst>
          </p:nvPr>
        </p:nvGraphicFramePr>
        <p:xfrm>
          <a:off x="495300" y="1081699"/>
          <a:ext cx="11089896" cy="2748280"/>
        </p:xfrm>
        <a:graphic>
          <a:graphicData uri="http://schemas.openxmlformats.org/drawingml/2006/table">
            <a:tbl>
              <a:tblPr firstRow="1" bandRow="1">
                <a:tableStyleId>{5C22544A-7EE6-4342-B048-85BDC9FD1C3A}</a:tableStyleId>
              </a:tblPr>
              <a:tblGrid>
                <a:gridCol w="3696632">
                  <a:extLst>
                    <a:ext uri="{9D8B030D-6E8A-4147-A177-3AD203B41FA5}">
                      <a16:colId xmlns:a16="http://schemas.microsoft.com/office/drawing/2014/main" val="2021588413"/>
                    </a:ext>
                  </a:extLst>
                </a:gridCol>
                <a:gridCol w="3696632">
                  <a:extLst>
                    <a:ext uri="{9D8B030D-6E8A-4147-A177-3AD203B41FA5}">
                      <a16:colId xmlns:a16="http://schemas.microsoft.com/office/drawing/2014/main" val="3498032067"/>
                    </a:ext>
                  </a:extLst>
                </a:gridCol>
                <a:gridCol w="3696632">
                  <a:extLst>
                    <a:ext uri="{9D8B030D-6E8A-4147-A177-3AD203B41FA5}">
                      <a16:colId xmlns:a16="http://schemas.microsoft.com/office/drawing/2014/main" val="45275987"/>
                    </a:ext>
                  </a:extLst>
                </a:gridCol>
              </a:tblGrid>
              <a:tr h="370840">
                <a:tc>
                  <a:txBody>
                    <a:bodyPr/>
                    <a:lstStyle/>
                    <a:p>
                      <a:r>
                        <a:rPr lang="en-US" altLang="zh-CN" sz="1100" dirty="0"/>
                        <a:t>Chapter</a:t>
                      </a:r>
                      <a:endParaRPr lang="en-US" sz="1100" dirty="0"/>
                    </a:p>
                  </a:txBody>
                  <a:tcPr/>
                </a:tc>
                <a:tc>
                  <a:txBody>
                    <a:bodyPr/>
                    <a:lstStyle/>
                    <a:p>
                      <a:r>
                        <a:rPr lang="en-US" sz="1100" dirty="0"/>
                        <a:t>Original</a:t>
                      </a:r>
                    </a:p>
                  </a:txBody>
                  <a:tcPr/>
                </a:tc>
                <a:tc>
                  <a:txBody>
                    <a:bodyPr/>
                    <a:lstStyle/>
                    <a:p>
                      <a:r>
                        <a:rPr lang="en-US" sz="1100" dirty="0"/>
                        <a:t>Revision Suggestions</a:t>
                      </a:r>
                    </a:p>
                  </a:txBody>
                  <a:tcPr/>
                </a:tc>
                <a:extLst>
                  <a:ext uri="{0D108BD9-81ED-4DB2-BD59-A6C34878D82A}">
                    <a16:rowId xmlns:a16="http://schemas.microsoft.com/office/drawing/2014/main" val="2148044656"/>
                  </a:ext>
                </a:extLst>
              </a:tr>
              <a:tr h="370840">
                <a:tc>
                  <a:txBody>
                    <a:bodyPr/>
                    <a:lstStyle/>
                    <a:p>
                      <a:r>
                        <a:rPr lang="en-US" sz="1100" dirty="0"/>
                        <a:t>4 Replace article 5.4.3.2 in GB 15629.11-2003 with the following:</a:t>
                      </a:r>
                    </a:p>
                  </a:txBody>
                  <a:tcPr/>
                </a:tc>
                <a:tc>
                  <a:txBody>
                    <a:bodyPr/>
                    <a:lstStyle/>
                    <a:p>
                      <a:r>
                        <a:rPr lang="en-US" sz="1100" dirty="0"/>
                        <a:t>When a STA sends a </a:t>
                      </a:r>
                      <a:r>
                        <a:rPr lang="en-US" sz="1100" dirty="0" err="1"/>
                        <a:t>Deauthentication</a:t>
                      </a:r>
                      <a:r>
                        <a:rPr lang="en-US" sz="1100" dirty="0"/>
                        <a:t> message to its associated </a:t>
                      </a:r>
                      <a:r>
                        <a:rPr lang="en-US" sz="1100" dirty="0">
                          <a:highlight>
                            <a:srgbClr val="FFFF00"/>
                          </a:highlight>
                        </a:rPr>
                        <a:t>STA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When a STA sends a </a:t>
                      </a:r>
                      <a:r>
                        <a:rPr lang="en-US" sz="1100" dirty="0" err="1"/>
                        <a:t>Deauthentication</a:t>
                      </a:r>
                      <a:r>
                        <a:rPr lang="en-US" sz="1100" dirty="0"/>
                        <a:t> message to its associated </a:t>
                      </a:r>
                      <a:r>
                        <a:rPr lang="en-US" sz="1100" dirty="0">
                          <a:highlight>
                            <a:srgbClr val="FFFF00"/>
                          </a:highlight>
                        </a:rPr>
                        <a:t>AP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[Typo?]</a:t>
                      </a:r>
                    </a:p>
                  </a:txBody>
                  <a:tcPr/>
                </a:tc>
                <a:extLst>
                  <a:ext uri="{0D108BD9-81ED-4DB2-BD59-A6C34878D82A}">
                    <a16:rowId xmlns:a16="http://schemas.microsoft.com/office/drawing/2014/main" val="2551683114"/>
                  </a:ext>
                </a:extLst>
              </a:tr>
              <a:tr h="370840">
                <a:tc>
                  <a:txBody>
                    <a:bodyPr/>
                    <a:lstStyle/>
                    <a:p>
                      <a:r>
                        <a:rPr lang="en-US" sz="1100" dirty="0"/>
                        <a:t>27 The content of 11.4.3 of item 33 in GB 15629.11-2003/XG1-2006 is replaced with the following:</a:t>
                      </a:r>
                    </a:p>
                  </a:txBody>
                  <a:tcPr/>
                </a:tc>
                <a:tc>
                  <a:txBody>
                    <a:bodyPr/>
                    <a:lstStyle/>
                    <a:p>
                      <a:r>
                        <a:rPr lang="en-US" sz="1100" dirty="0"/>
                        <a:t>11.4.</a:t>
                      </a:r>
                      <a:r>
                        <a:rPr lang="en-US" sz="1100" dirty="0">
                          <a:highlight>
                            <a:srgbClr val="FFFF00"/>
                          </a:highlight>
                        </a:rPr>
                        <a:t>3</a:t>
                      </a:r>
                      <a:r>
                        <a:rPr lang="en-US" sz="1100" dirty="0"/>
                        <a:t> AP re-association</a:t>
                      </a:r>
                    </a:p>
                  </a:txBody>
                  <a:tcPr/>
                </a:tc>
                <a:tc>
                  <a:txBody>
                    <a:bodyPr/>
                    <a:lstStyle/>
                    <a:p>
                      <a:r>
                        <a:rPr lang="en-US" sz="1100" dirty="0"/>
                        <a:t>11.4.</a:t>
                      </a:r>
                      <a:r>
                        <a:rPr lang="en-US" sz="1100" dirty="0">
                          <a:highlight>
                            <a:srgbClr val="FFFF00"/>
                          </a:highlight>
                        </a:rPr>
                        <a:t>4</a:t>
                      </a:r>
                      <a:r>
                        <a:rPr lang="en-US" sz="1100" dirty="0"/>
                        <a:t> AP re-association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[Referring to section#11.4.4 of </a:t>
                      </a:r>
                      <a:r>
                        <a:rPr lang="en-US" altLang="zh-CN" sz="1100" dirty="0"/>
                        <a:t>GB+15629.11-2003-XG1-2006.pdf</a:t>
                      </a:r>
                      <a:r>
                        <a:rPr lang="en-US" sz="1100" dirty="0"/>
                        <a:t>]</a:t>
                      </a:r>
                    </a:p>
                  </a:txBody>
                  <a:tcPr/>
                </a:tc>
                <a:extLst>
                  <a:ext uri="{0D108BD9-81ED-4DB2-BD59-A6C34878D82A}">
                    <a16:rowId xmlns:a16="http://schemas.microsoft.com/office/drawing/2014/main" val="2296063200"/>
                  </a:ext>
                </a:extLst>
              </a:tr>
              <a:tr h="370840">
                <a:tc>
                  <a:txBody>
                    <a:bodyPr/>
                    <a:lstStyle/>
                    <a:p>
                      <a:r>
                        <a:rPr lang="en-US" sz="1100" dirty="0"/>
                        <a:t>28 The content of 11.4.4 of item 33 in GB 15629.11-2003/XG1-2006 is replaced with the following:</a:t>
                      </a:r>
                    </a:p>
                  </a:txBody>
                  <a:tcPr/>
                </a:tc>
                <a:tc>
                  <a:txBody>
                    <a:bodyPr/>
                    <a:lstStyle/>
                    <a:p>
                      <a:r>
                        <a:rPr lang="en-US" sz="1100" dirty="0"/>
                        <a:t>11.4.</a:t>
                      </a:r>
                      <a:r>
                        <a:rPr lang="en-US" sz="1100" dirty="0">
                          <a:highlight>
                            <a:srgbClr val="FFFF00"/>
                          </a:highlight>
                        </a:rPr>
                        <a:t>4</a:t>
                      </a:r>
                      <a:r>
                        <a:rPr lang="en-US" sz="1100" dirty="0"/>
                        <a:t> STA disassociation</a:t>
                      </a:r>
                    </a:p>
                  </a:txBody>
                  <a:tcPr/>
                </a:tc>
                <a:tc>
                  <a:txBody>
                    <a:bodyPr/>
                    <a:lstStyle/>
                    <a:p>
                      <a:r>
                        <a:rPr lang="en-US" sz="1100" dirty="0"/>
                        <a:t>11.4.</a:t>
                      </a:r>
                      <a:r>
                        <a:rPr lang="en-US" sz="1100" dirty="0">
                          <a:highlight>
                            <a:srgbClr val="FFFF00"/>
                          </a:highlight>
                        </a:rPr>
                        <a:t>5</a:t>
                      </a:r>
                      <a:r>
                        <a:rPr lang="en-US" sz="1100" dirty="0"/>
                        <a:t> STA disassociation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[Referring to section#11.4.5 of </a:t>
                      </a:r>
                      <a:r>
                        <a:rPr lang="en-US" altLang="zh-CN" sz="1100" dirty="0"/>
                        <a:t>GB+15629.11-2003-XG1-2006.pdf]</a:t>
                      </a:r>
                      <a:endParaRPr lang="zh-CN" altLang="en-US" sz="1100" dirty="0"/>
                    </a:p>
                  </a:txBody>
                  <a:tcPr/>
                </a:tc>
                <a:extLst>
                  <a:ext uri="{0D108BD9-81ED-4DB2-BD59-A6C34878D82A}">
                    <a16:rowId xmlns:a16="http://schemas.microsoft.com/office/drawing/2014/main" val="3689367807"/>
                  </a:ext>
                </a:extLst>
              </a:tr>
              <a:tr h="370840">
                <a:tc>
                  <a:txBody>
                    <a:bodyPr/>
                    <a:lstStyle/>
                    <a:p>
                      <a:r>
                        <a:rPr lang="en-US" sz="1100" dirty="0"/>
                        <a:t>29 The content of 11.4.5 of item 33 in GB 15629.11-2003/XG1-2006 is replaced with the following:</a:t>
                      </a:r>
                    </a:p>
                  </a:txBody>
                  <a:tcPr/>
                </a:tc>
                <a:tc>
                  <a:txBody>
                    <a:bodyPr/>
                    <a:lstStyle/>
                    <a:p>
                      <a:r>
                        <a:rPr lang="en-US" altLang="zh-CN" sz="1100" dirty="0"/>
                        <a:t>11.4.</a:t>
                      </a:r>
                      <a:r>
                        <a:rPr lang="en-US" altLang="zh-CN" sz="1100" dirty="0">
                          <a:highlight>
                            <a:srgbClr val="FFFF00"/>
                          </a:highlight>
                        </a:rPr>
                        <a:t>5</a:t>
                      </a:r>
                      <a:r>
                        <a:rPr lang="en-US" altLang="zh-CN" sz="1100" dirty="0"/>
                        <a:t> AP </a:t>
                      </a:r>
                      <a:r>
                        <a:rPr lang="en-US" sz="1100" dirty="0"/>
                        <a:t>disassociation</a:t>
                      </a:r>
                    </a:p>
                  </a:txBody>
                  <a:tcPr/>
                </a:tc>
                <a:tc>
                  <a:txBody>
                    <a:bodyPr/>
                    <a:lstStyle/>
                    <a:p>
                      <a:r>
                        <a:rPr lang="en-US" altLang="zh-CN" sz="1100" dirty="0"/>
                        <a:t>11.4.</a:t>
                      </a:r>
                      <a:r>
                        <a:rPr lang="en-US" altLang="zh-CN" sz="1100" dirty="0">
                          <a:highlight>
                            <a:srgbClr val="FFFF00"/>
                          </a:highlight>
                        </a:rPr>
                        <a:t>6</a:t>
                      </a:r>
                      <a:r>
                        <a:rPr lang="en-US" altLang="zh-CN" sz="1100" dirty="0"/>
                        <a:t> AP</a:t>
                      </a:r>
                      <a:r>
                        <a:rPr lang="zh-CN" altLang="en-US" sz="1100" dirty="0"/>
                        <a:t> </a:t>
                      </a:r>
                      <a:r>
                        <a:rPr lang="en-US" sz="1100" dirty="0"/>
                        <a:t>disassociation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[Referring to section#11.4.6 of </a:t>
                      </a:r>
                      <a:r>
                        <a:rPr lang="en-US" altLang="zh-CN" sz="1100" dirty="0"/>
                        <a:t>GB+15629.11-2003-XG1-2006.pdf]</a:t>
                      </a:r>
                      <a:endParaRPr lang="zh-CN" altLang="en-US" sz="1100" dirty="0"/>
                    </a:p>
                  </a:txBody>
                  <a:tcPr/>
                </a:tc>
                <a:extLst>
                  <a:ext uri="{0D108BD9-81ED-4DB2-BD59-A6C34878D82A}">
                    <a16:rowId xmlns:a16="http://schemas.microsoft.com/office/drawing/2014/main" val="3727127880"/>
                  </a:ext>
                </a:extLst>
              </a:tr>
            </a:tbl>
          </a:graphicData>
        </a:graphic>
      </p:graphicFrame>
    </p:spTree>
    <p:extLst>
      <p:ext uri="{BB962C8B-B14F-4D97-AF65-F5344CB8AC3E}">
        <p14:creationId xmlns:p14="http://schemas.microsoft.com/office/powerpoint/2010/main" val="3010101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336540D-9EB8-4D77-9945-7F5ED7267F04}"/>
              </a:ext>
            </a:extLst>
          </p:cNvPr>
          <p:cNvSpPr>
            <a:spLocks noGrp="1"/>
          </p:cNvSpPr>
          <p:nvPr>
            <p:ph type="ftr" sz="quarter" idx="10"/>
          </p:nvPr>
        </p:nvSpPr>
        <p:spPr/>
        <p:txBody>
          <a:bodyPr/>
          <a:lstStyle/>
          <a:p>
            <a:r>
              <a:rPr lang="en-US"/>
              <a:t>Source sample text</a:t>
            </a:r>
            <a:endParaRPr lang="en-US" dirty="0"/>
          </a:p>
        </p:txBody>
      </p:sp>
      <p:sp>
        <p:nvSpPr>
          <p:cNvPr id="10" name="Title 9">
            <a:extLst>
              <a:ext uri="{FF2B5EF4-FFF2-40B4-BE49-F238E27FC236}">
                <a16:creationId xmlns:a16="http://schemas.microsoft.com/office/drawing/2014/main" id="{283C472F-8416-4341-B45A-AA88334794E5}"/>
              </a:ext>
            </a:extLst>
          </p:cNvPr>
          <p:cNvSpPr>
            <a:spLocks noGrp="1"/>
          </p:cNvSpPr>
          <p:nvPr>
            <p:ph type="title"/>
          </p:nvPr>
        </p:nvSpPr>
        <p:spPr>
          <a:xfrm>
            <a:off x="495300" y="565125"/>
            <a:ext cx="11187112" cy="439479"/>
          </a:xfrm>
        </p:spPr>
        <p:txBody>
          <a:bodyPr/>
          <a:lstStyle/>
          <a:p>
            <a:r>
              <a:rPr lang="en-US" dirty="0"/>
              <a:t>Review comments - 2 [Jouni]</a:t>
            </a:r>
          </a:p>
        </p:txBody>
      </p:sp>
      <p:graphicFrame>
        <p:nvGraphicFramePr>
          <p:cNvPr id="13" name="Table 13">
            <a:extLst>
              <a:ext uri="{FF2B5EF4-FFF2-40B4-BE49-F238E27FC236}">
                <a16:creationId xmlns:a16="http://schemas.microsoft.com/office/drawing/2014/main" id="{F0C3DB36-924B-497A-8827-72A86F32E972}"/>
              </a:ext>
            </a:extLst>
          </p:cNvPr>
          <p:cNvGraphicFramePr>
            <a:graphicFrameLocks noGrp="1"/>
          </p:cNvGraphicFramePr>
          <p:nvPr>
            <p:ph sz="quarter" idx="14"/>
            <p:extLst>
              <p:ext uri="{D42A27DB-BD31-4B8C-83A1-F6EECF244321}">
                <p14:modId xmlns:p14="http://schemas.microsoft.com/office/powerpoint/2010/main" val="3809935876"/>
              </p:ext>
            </p:extLst>
          </p:nvPr>
        </p:nvGraphicFramePr>
        <p:xfrm>
          <a:off x="494188" y="1088135"/>
          <a:ext cx="11187111" cy="4836160"/>
        </p:xfrm>
        <a:graphic>
          <a:graphicData uri="http://schemas.openxmlformats.org/drawingml/2006/table">
            <a:tbl>
              <a:tblPr firstRow="1" bandRow="1">
                <a:tableStyleId>{5C22544A-7EE6-4342-B048-85BDC9FD1C3A}</a:tableStyleId>
              </a:tblPr>
              <a:tblGrid>
                <a:gridCol w="3729037">
                  <a:extLst>
                    <a:ext uri="{9D8B030D-6E8A-4147-A177-3AD203B41FA5}">
                      <a16:colId xmlns:a16="http://schemas.microsoft.com/office/drawing/2014/main" val="2021588413"/>
                    </a:ext>
                  </a:extLst>
                </a:gridCol>
                <a:gridCol w="3729037">
                  <a:extLst>
                    <a:ext uri="{9D8B030D-6E8A-4147-A177-3AD203B41FA5}">
                      <a16:colId xmlns:a16="http://schemas.microsoft.com/office/drawing/2014/main" val="3498032067"/>
                    </a:ext>
                  </a:extLst>
                </a:gridCol>
                <a:gridCol w="3729037">
                  <a:extLst>
                    <a:ext uri="{9D8B030D-6E8A-4147-A177-3AD203B41FA5}">
                      <a16:colId xmlns:a16="http://schemas.microsoft.com/office/drawing/2014/main" val="45275987"/>
                    </a:ext>
                  </a:extLst>
                </a:gridCol>
              </a:tblGrid>
              <a:tr h="370840">
                <a:tc>
                  <a:txBody>
                    <a:bodyPr/>
                    <a:lstStyle/>
                    <a:p>
                      <a:r>
                        <a:rPr lang="en-US" altLang="zh-CN" sz="1100" dirty="0"/>
                        <a:t>Chapter</a:t>
                      </a:r>
                      <a:endParaRPr lang="en-US" sz="1100" dirty="0"/>
                    </a:p>
                  </a:txBody>
                  <a:tcPr/>
                </a:tc>
                <a:tc>
                  <a:txBody>
                    <a:bodyPr/>
                    <a:lstStyle/>
                    <a:p>
                      <a:r>
                        <a:rPr lang="en-US" sz="1100" dirty="0"/>
                        <a:t>Original</a:t>
                      </a:r>
                    </a:p>
                  </a:txBody>
                  <a:tcPr/>
                </a:tc>
                <a:tc>
                  <a:txBody>
                    <a:bodyPr/>
                    <a:lstStyle/>
                    <a:p>
                      <a:r>
                        <a:rPr lang="en-US" sz="1100" dirty="0"/>
                        <a:t>Revision Suggestions</a:t>
                      </a:r>
                    </a:p>
                  </a:txBody>
                  <a:tcPr/>
                </a:tc>
                <a:extLst>
                  <a:ext uri="{0D108BD9-81ED-4DB2-BD59-A6C34878D82A}">
                    <a16:rowId xmlns:a16="http://schemas.microsoft.com/office/drawing/2014/main" val="2148044656"/>
                  </a:ext>
                </a:extLst>
              </a:tr>
              <a:tr h="370840">
                <a:tc>
                  <a:txBody>
                    <a:bodyPr/>
                    <a:lstStyle/>
                    <a:p>
                      <a:r>
                        <a:rPr lang="en-US" sz="1100" dirty="0"/>
                        <a:t>21 The following content is added to 8.1.2.2 of item 26 in GB 15629.11-2003/XG1-2006:</a:t>
                      </a:r>
                    </a:p>
                  </a:txBody>
                  <a:tcPr/>
                </a:tc>
                <a:tc>
                  <a:txBody>
                    <a:bodyPr/>
                    <a:lstStyle/>
                    <a:p>
                      <a:r>
                        <a:rPr lang="en-US" sz="1100" dirty="0"/>
                        <a:t>The group addressed Robust Management frame case may or may not be quite different, though, since this is documented to be using encrypted frames with CBC-MAC mode with WPI-SM4 </a:t>
                      </a:r>
                    </a:p>
                    <a:p>
                      <a:endParaRPr lang="en-US" sz="1100" dirty="0"/>
                    </a:p>
                  </a:txBody>
                  <a:tcPr/>
                </a:tc>
                <a:tc>
                  <a:txBody>
                    <a:bodyPr/>
                    <a:lstStyle/>
                    <a:p>
                      <a:endParaRPr lang="en-US" sz="1100" dirty="0"/>
                    </a:p>
                  </a:txBody>
                  <a:tcPr/>
                </a:tc>
                <a:extLst>
                  <a:ext uri="{0D108BD9-81ED-4DB2-BD59-A6C34878D82A}">
                    <a16:rowId xmlns:a16="http://schemas.microsoft.com/office/drawing/2014/main" val="2551683114"/>
                  </a:ext>
                </a:extLst>
              </a:tr>
              <a:tr h="370840">
                <a:tc>
                  <a:txBody>
                    <a:bodyPr/>
                    <a:lstStyle/>
                    <a:p>
                      <a:r>
                        <a:rPr lang="en-US" sz="1100" dirty="0"/>
                        <a:t>17 Add article 7.3.2.9 in GB 15629.11-2003: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The type field is 2 (decimal)</a:t>
                      </a:r>
                    </a:p>
                  </a:txBody>
                  <a:tcPr/>
                </a:tc>
                <a:tc>
                  <a:txBody>
                    <a:bodyPr/>
                    <a:lstStyle/>
                    <a:p>
                      <a:r>
                        <a:rPr lang="en-US" altLang="zh-CN" sz="1100" dirty="0"/>
                        <a:t>E</a:t>
                      </a:r>
                      <a:r>
                        <a:rPr lang="en-US" sz="1100" dirty="0"/>
                        <a:t>xpected the </a:t>
                      </a:r>
                      <a:r>
                        <a:rPr lang="en-US" altLang="zh-CN" sz="1100" dirty="0"/>
                        <a:t>type </a:t>
                      </a:r>
                      <a:r>
                        <a:rPr lang="en-US" sz="1100" dirty="0"/>
                        <a:t>field to be one octet in size. The Element ID 2 in IEEE 802.11 is marked as being "Reserved". It would be safer to use a vendor specific element or request a unique element identifier ID value from IEEE 802.11 to avoid conflicts</a:t>
                      </a:r>
                    </a:p>
                  </a:txBody>
                  <a:tcPr/>
                </a:tc>
                <a:extLst>
                  <a:ext uri="{0D108BD9-81ED-4DB2-BD59-A6C34878D82A}">
                    <a16:rowId xmlns:a16="http://schemas.microsoft.com/office/drawing/2014/main" val="2296063200"/>
                  </a:ext>
                </a:extLst>
              </a:tr>
              <a:tr h="370840">
                <a:tc>
                  <a:txBody>
                    <a:bodyPr/>
                    <a:lstStyle/>
                    <a:p>
                      <a:r>
                        <a:rPr lang="en-US" sz="1100" dirty="0"/>
                        <a:t>22 The following content is added to the last paragraph of 8.2.3 of item 26 in GB15629.11-2003/XG1-2006:</a:t>
                      </a:r>
                    </a:p>
                  </a:txBody>
                  <a:tcPr/>
                </a:tc>
                <a:tc>
                  <a:txBody>
                    <a:bodyPr/>
                    <a:lstStyle/>
                    <a:p>
                      <a:r>
                        <a:rPr lang="en-US" altLang="zh-CN" sz="1100" dirty="0"/>
                        <a:t>The MMIE field contains 26 octets.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100" dirty="0"/>
                        <a:t>MMIE field: 35 octets. Where the </a:t>
                      </a:r>
                      <a:r>
                        <a:rPr lang="en-US" altLang="zh-CN" sz="1100" dirty="0" err="1"/>
                        <a:t>KeyID</a:t>
                      </a:r>
                      <a:r>
                        <a:rPr lang="en-US" altLang="zh-CN" sz="1100" dirty="0"/>
                        <a:t> field is set to the </a:t>
                      </a:r>
                      <a:r>
                        <a:rPr lang="en-US" altLang="zh-CN" sz="1100" dirty="0" err="1"/>
                        <a:t>KeyID</a:t>
                      </a:r>
                      <a:r>
                        <a:rPr lang="en-US" altLang="zh-CN" sz="1100" dirty="0"/>
                        <a:t> value of the corresponding multicast session key MSK. The MIC field is set to 0. The PN is the management data packet number corresponding to </a:t>
                      </a:r>
                      <a:r>
                        <a:rPr lang="en-US" altLang="zh-CN" sz="1100" dirty="0" err="1"/>
                        <a:t>KeyID</a:t>
                      </a:r>
                      <a:r>
                        <a:rPr lang="en-US" altLang="zh-CN" sz="1100" dirty="0"/>
                        <a:t>.</a:t>
                      </a:r>
                    </a:p>
                    <a:p>
                      <a:endParaRPr lang="en-US" sz="1100" dirty="0"/>
                    </a:p>
                    <a:p>
                      <a:r>
                        <a:rPr lang="en-US" sz="1100" dirty="0"/>
                        <a:t>When the CBC-MAC mode is used to calculate the integrity verification code MIC in WPI-SM4……Using the multicast integrity verification key and the management data packet number PN, the check algorithm working in CBC-MAC mode calculates the multicast management protocol data, and the integrity verification code MIC is obtained.</a:t>
                      </a:r>
                    </a:p>
                  </a:txBody>
                  <a:tcPr/>
                </a:tc>
                <a:tc>
                  <a:txBody>
                    <a:bodyPr/>
                    <a:lstStyle/>
                    <a:p>
                      <a:r>
                        <a:rPr lang="en-US" sz="1100" dirty="0"/>
                        <a:t>The MMIE should be consistently documented as having the size of 26 octets.</a:t>
                      </a:r>
                    </a:p>
                    <a:p>
                      <a:endParaRPr lang="en-US" sz="1100" dirty="0"/>
                    </a:p>
                    <a:p>
                      <a:r>
                        <a:rPr lang="en-US" sz="1100" dirty="0"/>
                        <a:t>The description of CBC-MAC mode in this subclause seems implying only integrity protected, while the other parts of the document were clearly using "encrypted" in the context of multicast Robust Management frames.</a:t>
                      </a:r>
                    </a:p>
                    <a:p>
                      <a:endParaRPr lang="en-US" sz="1100" dirty="0"/>
                    </a:p>
                  </a:txBody>
                  <a:tcPr/>
                </a:tc>
                <a:extLst>
                  <a:ext uri="{0D108BD9-81ED-4DB2-BD59-A6C34878D82A}">
                    <a16:rowId xmlns:a16="http://schemas.microsoft.com/office/drawing/2014/main" val="3689367807"/>
                  </a:ext>
                </a:extLst>
              </a:tr>
            </a:tbl>
          </a:graphicData>
        </a:graphic>
      </p:graphicFrame>
    </p:spTree>
    <p:extLst>
      <p:ext uri="{BB962C8B-B14F-4D97-AF65-F5344CB8AC3E}">
        <p14:creationId xmlns:p14="http://schemas.microsoft.com/office/powerpoint/2010/main" val="3965250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336540D-9EB8-4D77-9945-7F5ED7267F04}"/>
              </a:ext>
            </a:extLst>
          </p:cNvPr>
          <p:cNvSpPr>
            <a:spLocks noGrp="1"/>
          </p:cNvSpPr>
          <p:nvPr>
            <p:ph type="ftr" sz="quarter" idx="10"/>
          </p:nvPr>
        </p:nvSpPr>
        <p:spPr/>
        <p:txBody>
          <a:bodyPr/>
          <a:lstStyle/>
          <a:p>
            <a:r>
              <a:rPr lang="en-US"/>
              <a:t>Source sample text</a:t>
            </a:r>
            <a:endParaRPr lang="en-US" dirty="0"/>
          </a:p>
        </p:txBody>
      </p:sp>
      <p:sp>
        <p:nvSpPr>
          <p:cNvPr id="10" name="Title 9">
            <a:extLst>
              <a:ext uri="{FF2B5EF4-FFF2-40B4-BE49-F238E27FC236}">
                <a16:creationId xmlns:a16="http://schemas.microsoft.com/office/drawing/2014/main" id="{283C472F-8416-4341-B45A-AA88334794E5}"/>
              </a:ext>
            </a:extLst>
          </p:cNvPr>
          <p:cNvSpPr>
            <a:spLocks noGrp="1"/>
          </p:cNvSpPr>
          <p:nvPr>
            <p:ph type="title"/>
          </p:nvPr>
        </p:nvSpPr>
        <p:spPr>
          <a:xfrm>
            <a:off x="495300" y="565125"/>
            <a:ext cx="11187112" cy="439479"/>
          </a:xfrm>
        </p:spPr>
        <p:txBody>
          <a:bodyPr/>
          <a:lstStyle/>
          <a:p>
            <a:r>
              <a:rPr lang="en-US" dirty="0"/>
              <a:t>Review </a:t>
            </a:r>
            <a:r>
              <a:rPr lang="en-US"/>
              <a:t>comments - 3 [Rohan]</a:t>
            </a:r>
            <a:endParaRPr lang="en-US" dirty="0"/>
          </a:p>
        </p:txBody>
      </p:sp>
      <p:graphicFrame>
        <p:nvGraphicFramePr>
          <p:cNvPr id="13" name="Table 13">
            <a:extLst>
              <a:ext uri="{FF2B5EF4-FFF2-40B4-BE49-F238E27FC236}">
                <a16:creationId xmlns:a16="http://schemas.microsoft.com/office/drawing/2014/main" id="{F0C3DB36-924B-497A-8827-72A86F32E972}"/>
              </a:ext>
            </a:extLst>
          </p:cNvPr>
          <p:cNvGraphicFramePr>
            <a:graphicFrameLocks noGrp="1"/>
          </p:cNvGraphicFramePr>
          <p:nvPr>
            <p:ph sz="quarter" idx="14"/>
            <p:extLst>
              <p:ext uri="{D42A27DB-BD31-4B8C-83A1-F6EECF244321}">
                <p14:modId xmlns:p14="http://schemas.microsoft.com/office/powerpoint/2010/main" val="2047294294"/>
              </p:ext>
            </p:extLst>
          </p:nvPr>
        </p:nvGraphicFramePr>
        <p:xfrm>
          <a:off x="494189" y="1088135"/>
          <a:ext cx="11082618" cy="3662680"/>
        </p:xfrm>
        <a:graphic>
          <a:graphicData uri="http://schemas.openxmlformats.org/drawingml/2006/table">
            <a:tbl>
              <a:tblPr firstRow="1" bandRow="1">
                <a:tableStyleId>{5C22544A-7EE6-4342-B048-85BDC9FD1C3A}</a:tableStyleId>
              </a:tblPr>
              <a:tblGrid>
                <a:gridCol w="3694206">
                  <a:extLst>
                    <a:ext uri="{9D8B030D-6E8A-4147-A177-3AD203B41FA5}">
                      <a16:colId xmlns:a16="http://schemas.microsoft.com/office/drawing/2014/main" val="2021588413"/>
                    </a:ext>
                  </a:extLst>
                </a:gridCol>
                <a:gridCol w="3694206">
                  <a:extLst>
                    <a:ext uri="{9D8B030D-6E8A-4147-A177-3AD203B41FA5}">
                      <a16:colId xmlns:a16="http://schemas.microsoft.com/office/drawing/2014/main" val="3498032067"/>
                    </a:ext>
                  </a:extLst>
                </a:gridCol>
                <a:gridCol w="3694206">
                  <a:extLst>
                    <a:ext uri="{9D8B030D-6E8A-4147-A177-3AD203B41FA5}">
                      <a16:colId xmlns:a16="http://schemas.microsoft.com/office/drawing/2014/main" val="45275987"/>
                    </a:ext>
                  </a:extLst>
                </a:gridCol>
              </a:tblGrid>
              <a:tr h="370840">
                <a:tc>
                  <a:txBody>
                    <a:bodyPr/>
                    <a:lstStyle/>
                    <a:p>
                      <a:r>
                        <a:rPr lang="en-US" altLang="zh-CN" sz="1100" dirty="0"/>
                        <a:t>Chapter</a:t>
                      </a:r>
                      <a:endParaRPr lang="en-US" sz="1100" dirty="0"/>
                    </a:p>
                  </a:txBody>
                  <a:tcPr/>
                </a:tc>
                <a:tc>
                  <a:txBody>
                    <a:bodyPr/>
                    <a:lstStyle/>
                    <a:p>
                      <a:r>
                        <a:rPr lang="en-US" sz="1100" dirty="0"/>
                        <a:t>Original</a:t>
                      </a:r>
                    </a:p>
                  </a:txBody>
                  <a:tcPr/>
                </a:tc>
                <a:tc>
                  <a:txBody>
                    <a:bodyPr/>
                    <a:lstStyle/>
                    <a:p>
                      <a:r>
                        <a:rPr lang="en-US" sz="1100" dirty="0"/>
                        <a:t>Revision Suggestions</a:t>
                      </a:r>
                    </a:p>
                  </a:txBody>
                  <a:tcPr/>
                </a:tc>
                <a:extLst>
                  <a:ext uri="{0D108BD9-81ED-4DB2-BD59-A6C34878D82A}">
                    <a16:rowId xmlns:a16="http://schemas.microsoft.com/office/drawing/2014/main" val="2148044656"/>
                  </a:ext>
                </a:extLst>
              </a:tr>
              <a:tr h="370840">
                <a:tc>
                  <a:txBody>
                    <a:bodyPr/>
                    <a:lstStyle/>
                    <a:p>
                      <a:r>
                        <a:rPr lang="en-US" sz="1100" dirty="0"/>
                        <a:t>16 Substitute article 7.3.2.8 in item 25 in GB 15629.11-2003/XG1-2006 to:</a:t>
                      </a:r>
                    </a:p>
                  </a:txBody>
                  <a:tcPr/>
                </a:tc>
                <a:tc>
                  <a:txBody>
                    <a:bodyPr/>
                    <a:lstStyle/>
                    <a:p>
                      <a:r>
                        <a:rPr lang="en-US" sz="1100" dirty="0"/>
                        <a:t>The element ID shall be 68.</a:t>
                      </a:r>
                    </a:p>
                  </a:txBody>
                  <a:tcPr/>
                </a:tc>
                <a:tc>
                  <a:txBody>
                    <a:bodyPr/>
                    <a:lstStyle/>
                    <a:p>
                      <a:r>
                        <a:rPr lang="en-US" sz="1100" dirty="0"/>
                        <a:t>Element ID 68 of WAPI is conflict with BSS AC Access Delay defined in IEEE 802.11.</a:t>
                      </a:r>
                    </a:p>
                  </a:txBody>
                  <a:tcPr/>
                </a:tc>
                <a:extLst>
                  <a:ext uri="{0D108BD9-81ED-4DB2-BD59-A6C34878D82A}">
                    <a16:rowId xmlns:a16="http://schemas.microsoft.com/office/drawing/2014/main" val="2551683114"/>
                  </a:ext>
                </a:extLst>
              </a:tr>
              <a:tr h="370840">
                <a:tc>
                  <a:txBody>
                    <a:bodyPr/>
                    <a:lstStyle/>
                    <a:p>
                      <a:r>
                        <a:rPr lang="en-US" sz="1100" dirty="0"/>
                        <a:t>17 Add article 7.3.2.9 in GB 15629.11-2003: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kern="1200" dirty="0">
                          <a:solidFill>
                            <a:schemeClr val="dk1"/>
                          </a:solidFill>
                          <a:effectLst/>
                          <a:latin typeface="+mn-lt"/>
                          <a:ea typeface="+mn-ea"/>
                          <a:cs typeface="+mn-cs"/>
                        </a:rPr>
                        <a:t>IPN field, an integral containing six octets, identifies the multicast management packet number (PN in WPI multicast management group) that has been encrypted and sent with the currently notified key.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kern="1200" dirty="0">
                        <a:solidFill>
                          <a:schemeClr val="dk1"/>
                        </a:solidFill>
                        <a:effectLst/>
                        <a:latin typeface="+mn-lt"/>
                        <a:ea typeface="+mn-ea"/>
                        <a:cs typeface="+mn-cs"/>
                      </a:endParaRPr>
                    </a:p>
                  </a:txBody>
                  <a:tcPr/>
                </a:tc>
                <a:tc>
                  <a:txBody>
                    <a:bodyPr/>
                    <a:lstStyle/>
                    <a:p>
                      <a:r>
                        <a:rPr lang="en-US" sz="1100" dirty="0"/>
                        <a:t>WAPI PN is generally 16 Bytes (section 7.3.2.8.1)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[Referring to section#8.1.4.4.1 of </a:t>
                      </a:r>
                      <a:r>
                        <a:rPr lang="en-US" altLang="zh-CN" sz="1100" dirty="0"/>
                        <a:t>GB+15629.11-2003-XG1-2006.pdf]</a:t>
                      </a:r>
                      <a:endParaRPr lang="zh-CN" altLang="en-US" sz="1100" dirty="0"/>
                    </a:p>
                  </a:txBody>
                  <a:tcPr/>
                </a:tc>
                <a:extLst>
                  <a:ext uri="{0D108BD9-81ED-4DB2-BD59-A6C34878D82A}">
                    <a16:rowId xmlns:a16="http://schemas.microsoft.com/office/drawing/2014/main" val="2296063200"/>
                  </a:ext>
                </a:extLst>
              </a:tr>
              <a:tr h="370840">
                <a:tc>
                  <a:txBody>
                    <a:bodyPr/>
                    <a:lstStyle/>
                    <a:p>
                      <a:r>
                        <a:rPr lang="en-US" sz="1100" dirty="0"/>
                        <a:t>17 Add article 7.3.2.9 in GB 15629.11-2003:</a:t>
                      </a:r>
                    </a:p>
                  </a:txBody>
                  <a:tcPr/>
                </a:tc>
                <a:tc>
                  <a:txBody>
                    <a:bodyPr/>
                    <a:lstStyle/>
                    <a:p>
                      <a:r>
                        <a:rPr lang="en-US" sz="1100" kern="1200" dirty="0">
                          <a:solidFill>
                            <a:schemeClr val="dk1"/>
                          </a:solidFill>
                          <a:effectLst/>
                          <a:latin typeface="+mn-lt"/>
                          <a:ea typeface="+mn-ea"/>
                          <a:cs typeface="+mn-cs"/>
                        </a:rPr>
                        <a:t>The subsequent data frame number received by the STA shall be greater than the value of this field; otherwise, it shall be discarded to detect and resist replay attacks on protected multicast robustness management frames.</a:t>
                      </a:r>
                      <a:endParaRPr lang="en-US" sz="1100" dirty="0"/>
                    </a:p>
                  </a:txBody>
                  <a:tcPr/>
                </a:tc>
                <a:tc>
                  <a:txBody>
                    <a:bodyPr/>
                    <a:lstStyle/>
                    <a:p>
                      <a:r>
                        <a:rPr lang="en-US" sz="1100" dirty="0"/>
                        <a:t>The IPN mentioned in the same section 7.3.2.8.1 states that the subsequent data frame PN should be greater than IPN in MMIE . Please kindly help clarify this , the PN is maintained ideally per key &amp; </a:t>
                      </a:r>
                      <a:r>
                        <a:rPr lang="en-US" sz="1100" dirty="0" err="1"/>
                        <a:t>Tid</a:t>
                      </a:r>
                      <a:r>
                        <a:rPr lang="en-US" sz="1100" dirty="0"/>
                        <a:t> , so for IGTK we have one PN, hence why the PN in multicast mgmt. frame should dictate the data frame PN  as stated below in the document ?</a:t>
                      </a:r>
                    </a:p>
                  </a:txBody>
                  <a:tcPr/>
                </a:tc>
                <a:extLst>
                  <a:ext uri="{0D108BD9-81ED-4DB2-BD59-A6C34878D82A}">
                    <a16:rowId xmlns:a16="http://schemas.microsoft.com/office/drawing/2014/main" val="3689367807"/>
                  </a:ext>
                </a:extLst>
              </a:tr>
            </a:tbl>
          </a:graphicData>
        </a:graphic>
      </p:graphicFrame>
      <p:pic>
        <p:nvPicPr>
          <p:cNvPr id="5" name="Picture 2">
            <a:extLst>
              <a:ext uri="{FF2B5EF4-FFF2-40B4-BE49-F238E27FC236}">
                <a16:creationId xmlns:a16="http://schemas.microsoft.com/office/drawing/2014/main" id="{3B0F6FE6-98E9-473E-96E3-98EC46247E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9996" y="2640704"/>
            <a:ext cx="3464654" cy="73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2098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336540D-9EB8-4D77-9945-7F5ED7267F04}"/>
              </a:ext>
            </a:extLst>
          </p:cNvPr>
          <p:cNvSpPr>
            <a:spLocks noGrp="1"/>
          </p:cNvSpPr>
          <p:nvPr>
            <p:ph type="ftr" sz="quarter" idx="10"/>
          </p:nvPr>
        </p:nvSpPr>
        <p:spPr/>
        <p:txBody>
          <a:bodyPr/>
          <a:lstStyle/>
          <a:p>
            <a:r>
              <a:rPr lang="en-US"/>
              <a:t>Source sample text</a:t>
            </a:r>
            <a:endParaRPr lang="en-US" dirty="0"/>
          </a:p>
        </p:txBody>
      </p:sp>
      <p:sp>
        <p:nvSpPr>
          <p:cNvPr id="10" name="Title 9">
            <a:extLst>
              <a:ext uri="{FF2B5EF4-FFF2-40B4-BE49-F238E27FC236}">
                <a16:creationId xmlns:a16="http://schemas.microsoft.com/office/drawing/2014/main" id="{283C472F-8416-4341-B45A-AA88334794E5}"/>
              </a:ext>
            </a:extLst>
          </p:cNvPr>
          <p:cNvSpPr>
            <a:spLocks noGrp="1"/>
          </p:cNvSpPr>
          <p:nvPr>
            <p:ph type="title"/>
          </p:nvPr>
        </p:nvSpPr>
        <p:spPr>
          <a:xfrm>
            <a:off x="495300" y="565125"/>
            <a:ext cx="11187112" cy="439479"/>
          </a:xfrm>
        </p:spPr>
        <p:txBody>
          <a:bodyPr/>
          <a:lstStyle/>
          <a:p>
            <a:r>
              <a:rPr lang="en-US" dirty="0"/>
              <a:t>Review comments – 4 [Kun]</a:t>
            </a:r>
          </a:p>
        </p:txBody>
      </p:sp>
      <p:graphicFrame>
        <p:nvGraphicFramePr>
          <p:cNvPr id="13" name="Table 13">
            <a:extLst>
              <a:ext uri="{FF2B5EF4-FFF2-40B4-BE49-F238E27FC236}">
                <a16:creationId xmlns:a16="http://schemas.microsoft.com/office/drawing/2014/main" id="{F0C3DB36-924B-497A-8827-72A86F32E972}"/>
              </a:ext>
            </a:extLst>
          </p:cNvPr>
          <p:cNvGraphicFramePr>
            <a:graphicFrameLocks noGrp="1"/>
          </p:cNvGraphicFramePr>
          <p:nvPr>
            <p:ph sz="quarter" idx="14"/>
            <p:extLst>
              <p:ext uri="{D42A27DB-BD31-4B8C-83A1-F6EECF244321}">
                <p14:modId xmlns:p14="http://schemas.microsoft.com/office/powerpoint/2010/main" val="2790025638"/>
              </p:ext>
            </p:extLst>
          </p:nvPr>
        </p:nvGraphicFramePr>
        <p:xfrm>
          <a:off x="495300" y="1081699"/>
          <a:ext cx="11089896" cy="1635760"/>
        </p:xfrm>
        <a:graphic>
          <a:graphicData uri="http://schemas.openxmlformats.org/drawingml/2006/table">
            <a:tbl>
              <a:tblPr firstRow="1" bandRow="1">
                <a:tableStyleId>{5C22544A-7EE6-4342-B048-85BDC9FD1C3A}</a:tableStyleId>
              </a:tblPr>
              <a:tblGrid>
                <a:gridCol w="3696632">
                  <a:extLst>
                    <a:ext uri="{9D8B030D-6E8A-4147-A177-3AD203B41FA5}">
                      <a16:colId xmlns:a16="http://schemas.microsoft.com/office/drawing/2014/main" val="2021588413"/>
                    </a:ext>
                  </a:extLst>
                </a:gridCol>
                <a:gridCol w="3696632">
                  <a:extLst>
                    <a:ext uri="{9D8B030D-6E8A-4147-A177-3AD203B41FA5}">
                      <a16:colId xmlns:a16="http://schemas.microsoft.com/office/drawing/2014/main" val="3498032067"/>
                    </a:ext>
                  </a:extLst>
                </a:gridCol>
                <a:gridCol w="3696632">
                  <a:extLst>
                    <a:ext uri="{9D8B030D-6E8A-4147-A177-3AD203B41FA5}">
                      <a16:colId xmlns:a16="http://schemas.microsoft.com/office/drawing/2014/main" val="45275987"/>
                    </a:ext>
                  </a:extLst>
                </a:gridCol>
              </a:tblGrid>
              <a:tr h="370840">
                <a:tc>
                  <a:txBody>
                    <a:bodyPr/>
                    <a:lstStyle/>
                    <a:p>
                      <a:r>
                        <a:rPr lang="en-US" altLang="zh-CN" sz="1100" dirty="0"/>
                        <a:t>Chapter</a:t>
                      </a:r>
                      <a:endParaRPr lang="en-US" sz="1100" dirty="0"/>
                    </a:p>
                  </a:txBody>
                  <a:tcPr/>
                </a:tc>
                <a:tc>
                  <a:txBody>
                    <a:bodyPr/>
                    <a:lstStyle/>
                    <a:p>
                      <a:r>
                        <a:rPr lang="en-US" sz="1100" dirty="0"/>
                        <a:t>Original</a:t>
                      </a:r>
                    </a:p>
                  </a:txBody>
                  <a:tcPr/>
                </a:tc>
                <a:tc>
                  <a:txBody>
                    <a:bodyPr/>
                    <a:lstStyle/>
                    <a:p>
                      <a:r>
                        <a:rPr lang="en-US" sz="1100" dirty="0"/>
                        <a:t>Revision Suggestions</a:t>
                      </a:r>
                    </a:p>
                  </a:txBody>
                  <a:tcPr/>
                </a:tc>
                <a:extLst>
                  <a:ext uri="{0D108BD9-81ED-4DB2-BD59-A6C34878D82A}">
                    <a16:rowId xmlns:a16="http://schemas.microsoft.com/office/drawing/2014/main" val="2148044656"/>
                  </a:ext>
                </a:extLst>
              </a:tr>
              <a:tr h="370840">
                <a:tc>
                  <a:txBody>
                    <a:bodyPr/>
                    <a:lstStyle/>
                    <a:p>
                      <a:r>
                        <a:rPr lang="en-US" sz="1100" dirty="0"/>
                        <a:t>21 The following content is added to 8.1.2.2 of item 26 in GB 15629.11-2003/XG1-2006:</a:t>
                      </a:r>
                    </a:p>
                  </a:txBody>
                  <a:tcPr/>
                </a:tc>
                <a:tc>
                  <a:txBody>
                    <a:bodyPr/>
                    <a:lstStyle/>
                    <a:p>
                      <a:r>
                        <a:rPr lang="en-US" sz="1100" dirty="0"/>
                        <a:t>Whengb15629dot11wapiProtectedManagementFramesEnabled of the STA is set to False, the STA shall send and receive unprotected unicast robustness management frames with any associated </a:t>
                      </a:r>
                      <a:r>
                        <a:rPr lang="en-US" sz="1100" dirty="0">
                          <a:highlight>
                            <a:srgbClr val="FFFF00"/>
                          </a:highlight>
                        </a:rPr>
                        <a:t>STAs</a:t>
                      </a:r>
                      <a:r>
                        <a:rPr lang="en-US" sz="1100" dirty="0"/>
                        <a:t> and discards all received protected unicast robustness management frames.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Whengb15629dot11wapiProtectedManagementFramesEnabled of the STA is set to False, the STA shall send and receive unprotected unicast robustness management frames with any associated </a:t>
                      </a:r>
                      <a:r>
                        <a:rPr lang="en-US" sz="1100" dirty="0">
                          <a:highlight>
                            <a:srgbClr val="FFFF00"/>
                          </a:highlight>
                        </a:rPr>
                        <a:t>APs</a:t>
                      </a:r>
                      <a:r>
                        <a:rPr lang="en-US" sz="1100" dirty="0"/>
                        <a:t> and discards all received protected unicast robustness management frames.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[Typo?]</a:t>
                      </a:r>
                    </a:p>
                  </a:txBody>
                  <a:tcPr/>
                </a:tc>
                <a:extLst>
                  <a:ext uri="{0D108BD9-81ED-4DB2-BD59-A6C34878D82A}">
                    <a16:rowId xmlns:a16="http://schemas.microsoft.com/office/drawing/2014/main" val="2551683114"/>
                  </a:ext>
                </a:extLst>
              </a:tr>
            </a:tbl>
          </a:graphicData>
        </a:graphic>
      </p:graphicFrame>
    </p:spTree>
    <p:extLst>
      <p:ext uri="{BB962C8B-B14F-4D97-AF65-F5344CB8AC3E}">
        <p14:creationId xmlns:p14="http://schemas.microsoft.com/office/powerpoint/2010/main" val="1351265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Qualcomm Executive External">
  <a:themeElements>
    <a:clrScheme name="Custom 214">
      <a:dk1>
        <a:srgbClr val="13171F"/>
      </a:dk1>
      <a:lt1>
        <a:srgbClr val="F7F8FA"/>
      </a:lt1>
      <a:dk2>
        <a:srgbClr val="0E283C"/>
      </a:dk2>
      <a:lt2>
        <a:srgbClr val="E04F4F"/>
      </a:lt2>
      <a:accent1>
        <a:srgbClr val="2853DC"/>
      </a:accent1>
      <a:accent2>
        <a:srgbClr val="7BA0FF"/>
      </a:accent2>
      <a:accent3>
        <a:srgbClr val="39A3B5"/>
      </a:accent3>
      <a:accent4>
        <a:srgbClr val="82CBD7"/>
      </a:accent4>
      <a:accent5>
        <a:srgbClr val="445776"/>
      </a:accent5>
      <a:accent6>
        <a:srgbClr val="ACBACF"/>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lnSpc>
            <a:spcPct val="96000"/>
          </a:lnSpc>
          <a:defRPr dirty="0" err="1">
            <a:solidFill>
              <a:schemeClr val="bg1"/>
            </a:solidFill>
            <a:latin typeface="Microsoft Sans Serif"/>
            <a:cs typeface="Microsoft Sans Serif"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type="none" w="sm" len="sm"/>
          <a:tailEnd type="none" w="sm" len="sm"/>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spAutoFit/>
      </a:bodyPr>
      <a:lstStyle>
        <a:defPPr algn="l">
          <a:lnSpc>
            <a:spcPct val="96000"/>
          </a:lnSpc>
          <a:defRPr sz="1600" dirty="0" smtClean="0">
            <a:solidFill>
              <a:schemeClr val="tx2"/>
            </a:solidFill>
            <a:latin typeface="Microsoft Sans Serif"/>
            <a:cs typeface="Microsoft Sans Serif" panose="020B0604020202020204" pitchFamily="34" charset="0"/>
          </a:defRPr>
        </a:defPPr>
      </a:lstStyle>
    </a:txDef>
  </a:objectDefaults>
  <a:extraClrSchemeLst/>
  <a:extLst>
    <a:ext uri="{05A4C25C-085E-4340-85A3-A5531E510DB2}">
      <thm15:themeFamily xmlns:thm15="http://schemas.microsoft.com/office/thememl/2012/main" name="QC_16x9_Public_Template_Nov2019" id="{901E9F88-CC1D-CD45-8BC6-A2C2CE7A9AF8}" vid="{2D62E465-8D86-A648-A219-742F0A440BC4}"/>
    </a:ext>
  </a:extLst>
</a:theme>
</file>

<file path=ppt/theme/theme2.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Qualcomm 2019">
      <a:dk1>
        <a:srgbClr val="0E2C3A"/>
      </a:dk1>
      <a:lt1>
        <a:srgbClr val="F8F9FA"/>
      </a:lt1>
      <a:dk2>
        <a:srgbClr val="664C81"/>
      </a:dk2>
      <a:lt2>
        <a:srgbClr val="E04F4F"/>
      </a:lt2>
      <a:accent1>
        <a:srgbClr val="3253DC"/>
      </a:accent1>
      <a:accent2>
        <a:srgbClr val="7BA0FF"/>
      </a:accent2>
      <a:accent3>
        <a:srgbClr val="3BA9BB"/>
      </a:accent3>
      <a:accent4>
        <a:srgbClr val="86CDD9"/>
      </a:accent4>
      <a:accent5>
        <a:srgbClr val="4B5A75"/>
      </a:accent5>
      <a:accent6>
        <a:srgbClr val="B1BBCD"/>
      </a:accent6>
      <a:hlink>
        <a:srgbClr val="3253DC"/>
      </a:hlink>
      <a:folHlink>
        <a:srgbClr val="7BA0FF"/>
      </a:folHlink>
    </a:clrScheme>
    <a:fontScheme name="Qualcomm 2019">
      <a:majorFont>
        <a:latin typeface="Microsoft Sans Serif"/>
        <a:ea typeface=""/>
        <a:cs typeface=""/>
      </a:majorFont>
      <a:minorFont>
        <a:latin typeface="Microsoft Sans 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eting_x0020_Name xmlns="061b9647-4e8e-4322-8827-bc9d1fc10aaf">WAPI产业联盟2020年第二次标准工作和项目组会议</Meeting_x0020_Name>
    <I_x0020_understand_x0020_what_x0020_this_x0020_page_x0020_is_x0020_intended_x0020_for_x0020_I_x0020_and_x0020_am_x0020_following_x0020_the_x0020_guidance_x0020_as_x0020_provided_x0020_by_x0020_Legal xmlns="061b9647-4e8e-4322-8827-bc9d1fc10aaf">Agree</I_x0020_understand_x0020_what_x0020_this_x0020_page_x0020_is_x0020_intended_x0020_for_x0020_I_x0020_and_x0020_am_x0020_following_x0020_the_x0020_guidance_x0020_as_x0020_provided_x0020_by_x0020_Legal>
    <Meeting_x0020_Date xmlns="061b9647-4e8e-4322-8827-bc9d1fc10aaf">2020-07-07T07:00:00+00:00</Meeting_x0020_Date>
    <Organization_x0020_Name xmlns="061b9647-4e8e-4322-8827-bc9d1fc10aaf">Other (Not Listed)</Organization_x0020_Name>
    <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xmlns="061b9647-4e8e-4322-8827-bc9d1fc10aaf">Agree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Name_x0020_of_x0020_work_x0020_item_x002f_document_x002f_specification_x0020_to_x0020_which_x0020_the_x0020_contribution_x0020_is_x0020_associated xmlns="061b9647-4e8e-4322-8827-bc9d1fc10aaf">《信息技术 系统间远程通信和信息交换 局域网和城域网 特定要求 第11部分：无线局域网媒体访问控制和物理层规范第3号修改单：管理帧保护技术规范》（征求意见处理稿）</Name_x0020_of_x0020_work_x0020_item_x002f_document_x002f_specification_x0020_to_x0020_which_x0020_the_x0020_contribution_x0020_is_x0020_associated>
    <Name_x0020_of_x0020_Workgroup xmlns="061b9647-4e8e-4322-8827-bc9d1fc10aaf" xsi:nil="true"/>
    <Work_Item xmlns="061b9647-4e8e-4322-8827-bc9d1fc10aaf">《信息技术 系统间远程通信和信息交换 局域网和城域网 特定要求 第11部分：无线局域网媒体访问控制和物理层规范第3号修改单：管理帧保护技术规范》（征求意见处理稿）</Work_Item>
    <Approved_Contribution xmlns="061b9647-4e8e-4322-8827-bc9d1fc10aaf">Agree</Approved_Contribu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B2E4407BF2CA45B5CA71B98E70B49E" ma:contentTypeVersion="33" ma:contentTypeDescription="Create a new document." ma:contentTypeScope="" ma:versionID="07c8000d289984e4f454e79c6668b22d">
  <xsd:schema xmlns:xsd="http://www.w3.org/2001/XMLSchema" xmlns:xs="http://www.w3.org/2001/XMLSchema" xmlns:p="http://schemas.microsoft.com/office/2006/metadata/properties" xmlns:ns2="061b9647-4e8e-4322-8827-bc9d1fc10aaf" targetNamespace="http://schemas.microsoft.com/office/2006/metadata/properties" ma:root="true" ma:fieldsID="61e8030b634e993b971bb5b7c953b055" ns2:_="">
    <xsd:import namespace="061b9647-4e8e-4322-8827-bc9d1fc10aaf"/>
    <xsd:element name="properties">
      <xsd:complexType>
        <xsd:sequence>
          <xsd:element name="documentManagement">
            <xsd:complexType>
              <xsd:all>
                <xsd:element ref="ns2:Organization_x0020_Name"/>
                <xsd:element ref="ns2:Meeting_x0020_Date"/>
                <xsd:element ref="ns2:Meeting_x0020_Name" minOccurs="0"/>
                <xsd:element ref="ns2:Work_Item" minOccurs="0"/>
                <xsd:element ref="ns2:Name_x0020_of_x0020_Workgroup" minOccurs="0"/>
                <xsd:element ref="ns2:I_x0020_understand_x0020_what_x0020_this_x0020_page_x0020_is_x0020_intended_x0020_for_x0020_I_x0020_and_x0020_am_x0020_following_x0020_the_x0020_guidance_x0020_as_x0020_provided_x0020_by_x0020_Legal"/>
                <xsd:element ref="ns2:Approved_Contribution"/>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Name_x0020_of_x0020_work_x0020_item_x002f_document_x002f_specification_x0020_to_x0020_which_x0020_the_x0020_contribution_x0020_is_x0020_associated" minOccurs="0"/>
                <xsd:element ref="ns2: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1b9647-4e8e-4322-8827-bc9d1fc10aaf" elementFormDefault="qualified">
    <xsd:import namespace="http://schemas.microsoft.com/office/2006/documentManagement/types"/>
    <xsd:import namespace="http://schemas.microsoft.com/office/infopath/2007/PartnerControls"/>
    <xsd:element name="Organization_x0020_Name" ma:index="1" ma:displayName="Name of organization where contribution is made" ma:default="3D Audio TF" ma:format="Dropdown" ma:internalName="Organization_x0020_Name">
      <xsd:simpleType>
        <xsd:restriction base="dms:Choice">
          <xsd:enumeration value="3D Audio TF"/>
          <xsd:enumeration value="3GPP"/>
          <xsd:enumeration value="3GPP2"/>
          <xsd:enumeration value="4iP Council"/>
          <xsd:enumeration value="5G ACIA"/>
          <xsd:enumeration value="5G ADA"/>
          <xsd:enumeration value="5G Americas"/>
          <xsd:enumeration value="5G Forum"/>
          <xsd:enumeration value="5G TF (VzW)"/>
          <xsd:enumeration value="5G TRx"/>
          <xsd:enumeration value="5G-SFA"/>
          <xsd:enumeration value="5GAA"/>
          <xsd:enumeration value="5GMF"/>
          <xsd:enumeration value="6USC"/>
          <xsd:enumeration value="450 Alliance"/>
          <xsd:enumeration value="ABC"/>
          <xsd:enumeration value="ABINEE"/>
          <xsd:enumeration value="ABPI"/>
          <xsd:enumeration value="abVcap"/>
          <xsd:enumeration value="Accellera"/>
          <xsd:enumeration value="AEC"/>
          <xsd:enumeration value="AEIA"/>
          <xsd:enumeration value="AFNOR"/>
          <xsd:enumeration value="AGL"/>
          <xsd:enumeration value="AIAG"/>
          <xsd:enumeration value="AIB"/>
          <xsd:enumeration value="AIHK"/>
          <xsd:enumeration value="AII"/>
          <xsd:enumeration value="AIOTI"/>
          <xsd:enumeration value="AIPPI"/>
          <xsd:enumeration value="AirFuel Alliance"/>
          <xsd:enumeration value="Ambrosetti Club Europe"/>
          <xsd:enumeration value="AMCHAM China"/>
          <xsd:enumeration value="AMCHAM EU"/>
          <xsd:enumeration value="AMCHAM India"/>
          <xsd:enumeration value="AMCHAM Italy"/>
          <xsd:enumeration value="AMCHAM Japan"/>
          <xsd:enumeration value="AMCHAM Korea"/>
          <xsd:enumeration value="AMCHAM South Africa"/>
          <xsd:enumeration value="AMCHAM Taipei"/>
          <xsd:enumeration value="AMTA"/>
          <xsd:enumeration value="ANSI"/>
          <xsd:enumeration value="APT"/>
          <xsd:enumeration value="AREA"/>
          <xsd:enumeration value="ARIB"/>
          <xsd:enumeration value="ASC C63"/>
          <xsd:enumeration value="ASC x9"/>
          <xsd:enumeration value="Assinform"/>
          <xsd:enumeration value="Assonime"/>
          <xsd:enumeration value="ATIS"/>
          <xsd:enumeration value="ATSC"/>
          <xsd:enumeration value="ATU"/>
          <xsd:enumeration value="AVnu Alliance"/>
          <xsd:enumeration value="AVS"/>
          <xsd:enumeration value="BBF"/>
          <xsd:enumeration value="Beijing Overseas Chinese Chamber of Commerce"/>
          <xsd:enumeration value="Berkeley Center for Law and Technology"/>
          <xsd:enumeration value="BIF"/>
          <xsd:enumeration value="Biocom"/>
          <xsd:enumeration value="BITKOM"/>
          <xsd:enumeration value="Bluetooth SIG"/>
          <xsd:enumeration value="Boulder Economic Council"/>
          <xsd:enumeration value="BRT"/>
          <xsd:enumeration value="BSI"/>
          <xsd:enumeration value="BSR"/>
          <xsd:enumeration value="BTAC"/>
          <xsd:enumeration value="Business Forward"/>
          <xsd:enumeration value="C-ITS"/>
          <xsd:enumeration value="CAASA"/>
          <xsd:enumeration value="CAICV"/>
          <xsd:enumeration value="CAIHDEIA"/>
          <xsd:enumeration value="Cambridge Network"/>
          <xsd:enumeration value="Cambridge_Wireless"/>
          <xsd:enumeration value="CAMP"/>
          <xsd:enumeration value="CANIETI"/>
          <xsd:enumeration value="Cat M Forum"/>
          <xsd:enumeration value="CBRS Alliance"/>
          <xsd:enumeration value="CCA"/>
          <xsd:enumeration value="CCC"/>
          <xsd:enumeration value="CCIX"/>
          <xsd:enumeration value="CCOIC"/>
          <xsd:enumeration value="CCSA"/>
          <xsd:enumeration value="CEIA"/>
          <xsd:enumeration value="CELC"/>
          <xsd:enumeration value="CEN CENELEC"/>
          <xsd:enumeration value="Center for Workplace Compliance"/>
          <xsd:enumeration value="CEPT"/>
          <xsd:enumeration value="CER"/>
          <xsd:enumeration value="CERRE"/>
          <xsd:enumeration value="CESA"/>
          <xsd:enumeration value="CF3"/>
          <xsd:enumeration value="China CEO Council"/>
          <xsd:enumeration value="CICPMC"/>
          <xsd:enumeration value="CIDM"/>
          <xsd:enumeration value="CII"/>
          <xsd:enumeration value="CIPL"/>
          <xsd:enumeration value="CJK"/>
          <xsd:enumeration value="Cleantech"/>
          <xsd:enumeration value="Cloud Computing &amp; IoT Association in Taiwan"/>
          <xsd:enumeration value="CMO Network"/>
          <xsd:enumeration value="CNIS"/>
          <xsd:enumeration value="CNMP"/>
          <xsd:enumeration value="COAI"/>
          <xsd:enumeration value="CompTIA"/>
          <xsd:enumeration value="Conference Board"/>
          <xsd:enumeration value="CONNECT"/>
          <xsd:enumeration value="Connected Living"/>
          <xsd:enumeration value="Converged IO"/>
          <xsd:enumeration value="ConVeX"/>
          <xsd:enumeration value="Cork Chamber"/>
          <xsd:enumeration value="CPR"/>
          <xsd:enumeration value="CSIA"/>
          <xsd:enumeration value="CSRIC"/>
          <xsd:enumeration value="CTA"/>
          <xsd:enumeration value="CTA WAVE"/>
          <xsd:enumeration value="CTIA"/>
          <xsd:enumeration value="CUIA"/>
          <xsd:enumeration value="CyberIreland"/>
          <xsd:enumeration value="DASH Industry Forum"/>
          <xsd:enumeration value="DEA"/>
          <xsd:enumeration value="DIGITALEUROPE"/>
          <xsd:enumeration value="DIN"/>
          <xsd:enumeration value="DisabilityIN"/>
          <xsd:enumeration value="Display R2 SIG"/>
          <xsd:enumeration value="DMTF"/>
          <xsd:enumeration value="DVB"/>
          <xsd:enumeration value="EASCITY"/>
          <xsd:enumeration value="EBU"/>
          <xsd:enumeration value="ECCK"/>
          <xsd:enumeration value="ECW"/>
          <xsd:enumeration value="EF3"/>
          <xsd:enumeration value="EIF"/>
          <xsd:enumeration value="Employers Group"/>
          <xsd:enumeration value="EMVCo"/>
          <xsd:enumeration value="ERTICO"/>
          <xsd:enumeration value="ETNO"/>
          <xsd:enumeration value="ETSI"/>
          <xsd:enumeration value="EUI"/>
          <xsd:enumeration value="EVA"/>
          <xsd:enumeration value="EvoNexus"/>
          <xsd:enumeration value="FICCI"/>
          <xsd:enumeration value="FIDO Alliance"/>
          <xsd:enumeration value="FISITA"/>
          <xsd:enumeration value="FlexTech Alliance"/>
          <xsd:enumeration value="FMMC"/>
          <xsd:enumeration value="FORCA"/>
          <xsd:enumeration value="FSR"/>
          <xsd:enumeration value="FuTURE Forum"/>
          <xsd:enumeration value="Future of Privacy Forum"/>
          <xsd:enumeration value="Gartner"/>
          <xsd:enumeration value="GCF"/>
          <xsd:enumeration value="GEM Consortium"/>
          <xsd:enumeration value="Gen-Z"/>
          <xsd:enumeration value="GENIVI Alliance"/>
          <xsd:enumeration value="Global Business Coalition for Women's Economic Empowerment"/>
          <xsd:enumeration value="GlobalPlatform"/>
          <xsd:enumeration value="GSA (Global mobile Suppliers Association)"/>
          <xsd:enumeration value="GSA (Global Semiconductor Alliance)"/>
          <xsd:enumeration value="GSMA"/>
          <xsd:enumeration value="GTI"/>
          <xsd:enumeration value="HDCP"/>
          <xsd:enumeration value="HDMI"/>
          <xsd:enumeration value="HDMI Forum"/>
          <xsd:enumeration value="HDR10+"/>
          <xsd:enumeration value="HSA Foundation"/>
          <xsd:enumeration value="HYSEA"/>
          <xsd:enumeration value="IAPP"/>
          <xsd:enumeration value="IBIA"/>
          <xsd:enumeration value="IDATE"/>
          <xsd:enumeration value="IEA"/>
          <xsd:enumeration value="IEC"/>
          <xsd:enumeration value="IEEE"/>
          <xsd:enumeration value="IESA"/>
          <xsd:enumeration value="IETF"/>
          <xsd:enumeration value="IF3"/>
          <xsd:enumeration value="IFAA"/>
          <xsd:enumeration value="iHeERO"/>
          <xsd:enumeration value="IIA"/>
          <xsd:enumeration value="ILTA"/>
          <xsd:enumeration value="iMAPS UK"/>
          <xsd:enumeration value="iMAPS US"/>
          <xsd:enumeration value="IMT-2020"/>
          <xsd:enumeration value="INCITS"/>
          <xsd:enumeration value="Industry Council on ESD Target Levels"/>
          <xsd:enumeration value="Innovation Alliance"/>
          <xsd:enumeration value="Institute of the Americas"/>
          <xsd:enumeration value="INTA"/>
          <xsd:enumeration value="Internet.org"/>
          <xsd:enumeration value="ION"/>
          <xsd:enumeration value="IoT CoE India"/>
          <xsd:enumeration value="IOTCA"/>
          <xsd:enumeration value="IoTSF"/>
          <xsd:enumeration value="IP Constituency"/>
          <xsd:enumeration value="IPCF"/>
          <xsd:enumeration value="IPO"/>
          <xsd:enumeration value="IRC"/>
          <xsd:enumeration value="IRTF"/>
          <xsd:enumeration value="IS&amp;T"/>
          <xsd:enumeration value="ISDMA (Infragard)"/>
          <xsd:enumeration value="ISMA"/>
          <xsd:enumeration value="ISO"/>
          <xsd:enumeration value="ISO-IEC JTC1"/>
          <xsd:enumeration value="IT-ISAC"/>
          <xsd:enumeration value="IT@CORK"/>
          <xsd:enumeration value="ITIC"/>
          <xsd:enumeration value="ITIF"/>
          <xsd:enumeration value="ITS America"/>
          <xsd:enumeration value="ITS Forum"/>
          <xsd:enumeration value="ITS Korea"/>
          <xsd:enumeration value="iTSCi"/>
          <xsd:enumeration value="ITU"/>
          <xsd:enumeration value="ITU APT"/>
          <xsd:enumeration value="IVAS"/>
          <xsd:enumeration value="IWE"/>
          <xsd:enumeration value="IWPC"/>
          <xsd:enumeration value="JEDEC"/>
          <xsd:enumeration value="JEITA"/>
          <xsd:enumeration value="JF3"/>
          <xsd:enumeration value="JHAS"/>
          <xsd:enumeration value="JIS"/>
          <xsd:enumeration value="Khronos Group"/>
          <xsd:enumeration value="KIEES"/>
          <xsd:enumeration value="KIoTF"/>
          <xsd:enumeration value="Korea HR Leaders Club"/>
          <xsd:enumeration value="Korea IoT Association"/>
          <xsd:enumeration value="LASEC"/>
          <xsd:enumeration value="LAVCA"/>
          <xsd:enumeration value="LESI"/>
          <xsd:enumeration value="Linaro"/>
          <xsd:enumeration value="Linux Foundation"/>
          <xsd:enumeration value="LLVM Foundation"/>
          <xsd:enumeration value="LTAB"/>
          <xsd:enumeration value="LTE Broadcast Alliance"/>
          <xsd:enumeration value="Maekyung Global Club"/>
          <xsd:enumeration value="Mass TLC"/>
          <xsd:enumeration value="MBC"/>
          <xsd:enumeration value="MCCI"/>
          <xsd:enumeration value="MCPC"/>
          <xsd:enumeration value="Mentor Group"/>
          <xsd:enumeration value="MIDAS"/>
          <xsd:enumeration value="Ministry of Public Security"/>
          <xsd:enumeration value="MIoTA"/>
          <xsd:enumeration value="MIPI"/>
          <xsd:enumeration value="MIT ILP"/>
          <xsd:enumeration value="Mopria"/>
          <xsd:enumeration value="MSIG"/>
          <xsd:enumeration value="MulteFire Alliance"/>
          <xsd:enumeration value="Multi-AP SIG"/>
          <xsd:enumeration value="Multimedia Promotion Forum"/>
          <xsd:enumeration value="MWF"/>
          <xsd:enumeration value="NAF3"/>
          <xsd:enumeration value="NBAA"/>
          <xsd:enumeration value="NBGH"/>
          <xsd:enumeration value="NBR"/>
          <xsd:enumeration value="NCAPEC"/>
          <xsd:enumeration value="NEN"/>
          <xsd:enumeration value="NENA"/>
          <xsd:enumeration value="NeuGroup"/>
          <xsd:enumeration value="NFAP"/>
          <xsd:enumeration value="NFC Forum"/>
          <xsd:enumeration value="NFTC"/>
          <xsd:enumeration value="NGMN"/>
          <xsd:enumeration value="NIAP Mobility"/>
          <xsd:enumeration value="NJTC"/>
          <xsd:enumeration value="NMI"/>
          <xsd:enumeration value="NTCAS"/>
          <xsd:enumeration value="NVCA"/>
          <xsd:enumeration value="OCF"/>
          <xsd:enumeration value="OCP"/>
          <xsd:enumeration value="ODA"/>
          <xsd:enumeration value="OHA"/>
          <xsd:enumeration value="OMA"/>
          <xsd:enumeration value="OmniAir Consortium"/>
          <xsd:enumeration value="oneM2M"/>
          <xsd:enumeration value="ORAN"/>
          <xsd:enumeration value="Organization of American States (CITEL)"/>
          <xsd:enumeration value="OSI"/>
          <xsd:enumeration value="OSSA"/>
          <xsd:enumeration value="Ouellette"/>
          <xsd:enumeration value="PAFI"/>
          <xsd:enumeration value="PBGH"/>
          <xsd:enumeration value="PCI SIG"/>
          <xsd:enumeration value="PICMG"/>
          <xsd:enumeration value="Plattform Industrie 4.0"/>
          <xsd:enumeration value="PRPL"/>
          <xsd:enumeration value="PTCRB"/>
          <xsd:enumeration value="PTCRB-PVG"/>
          <xsd:enumeration value="Public Affairs Council"/>
          <xsd:enumeration value="PWG"/>
          <xsd:enumeration value="QBPC"/>
          <xsd:enumeration value="RAPA Spectrum Forum"/>
          <xsd:enumeration value="RBA"/>
          <xsd:enumeration value="REDCA"/>
          <xsd:enumeration value="ReiCOvAir"/>
          <xsd:enumeration value="RISC-V"/>
          <xsd:enumeration value="ROI Communication"/>
          <xsd:enumeration value="RTCM"/>
          <xsd:enumeration value="SAC"/>
          <xsd:enumeration value="SAE International"/>
          <xsd:enumeration value="SCE"/>
          <xsd:enumeration value="SD Chamber"/>
          <xsd:enumeration value="SD Cyber Center"/>
          <xsd:enumeration value="SD Regional EDC"/>
          <xsd:enumeration value="SDA"/>
          <xsd:enumeration value="SDCTA"/>
          <xsd:enumeration value="SDG"/>
          <xsd:enumeration value="SDILG"/>
          <xsd:enumeration value="Semi CAST"/>
          <xsd:enumeration value="SHPE"/>
          <xsd:enumeration value="Si2"/>
          <xsd:enumeration value="Small Cell Forum"/>
          <xsd:enumeration value="SMC"/>
          <xsd:enumeration value="SMPTE"/>
          <xsd:enumeration value="Social Wi-Fi SIG"/>
          <xsd:enumeration value="SPEC"/>
          <xsd:enumeration value="SRC"/>
          <xsd:enumeration value="SVEF"/>
          <xsd:enumeration value="TAF"/>
          <xsd:enumeration value="TCB Council"/>
          <xsd:enumeration value="TCG"/>
          <xsd:enumeration value="TCR"/>
          <xsd:enumeration value="TD Forum"/>
          <xsd:enumeration value="Tech San Diego"/>
          <xsd:enumeration value="TechUK"/>
          <xsd:enumeration value="Telebrasil"/>
          <xsd:enumeration value="Thread Group"/>
          <xsd:enumeration value="TIA"/>
          <xsd:enumeration value="TIAA"/>
          <xsd:enumeration value="Tianyi IoT Industry Alliance"/>
          <xsd:enumeration value="TIP"/>
          <xsd:enumeration value="TLFSC"/>
          <xsd:enumeration value="Toranomon Policy Research Institute"/>
          <xsd:enumeration value="TRACE"/>
          <xsd:enumeration value="TSDSI"/>
          <xsd:enumeration value="TTA"/>
          <xsd:enumeration value="TTC"/>
          <xsd:enumeration value="U.S.-U.A.E. Business Council"/>
          <xsd:enumeration value="UCCF"/>
          <xsd:enumeration value="UEFI"/>
          <xsd:enumeration value="UHD Alliance"/>
          <xsd:enumeration value="UNH-IOL"/>
          <xsd:enumeration value="Unidos"/>
          <xsd:enumeration value="US Chamber of Commerce"/>
          <xsd:enumeration value="US-ASEAN Business Council"/>
          <xsd:enumeration value="USB-IF"/>
          <xsd:enumeration value="USCBC"/>
          <xsd:enumeration value="USCIB"/>
          <xsd:enumeration value="USIBC"/>
          <xsd:enumeration value="USISPF"/>
          <xsd:enumeration value="USITO"/>
          <xsd:enumeration value="USITUA"/>
          <xsd:enumeration value="USTBC"/>
          <xsd:enumeration value="USTTI"/>
          <xsd:enumeration value="VCX-Forum e. V"/>
          <xsd:enumeration value="VESA"/>
          <xsd:enumeration value="WBA"/>
          <xsd:enumeration value="WEF"/>
          <xsd:enumeration value="WFA"/>
          <xsd:enumeration value="WinnForum"/>
          <xsd:enumeration value="Wirtschaftsrat der CDU"/>
          <xsd:enumeration value="WorldatWork"/>
          <xsd:enumeration value="WPC"/>
          <xsd:enumeration value="xHCI"/>
          <xsd:enumeration value="Zigbee Alliance"/>
          <xsd:enumeration value="ZVEI"/>
          <xsd:enumeration value="Other (Not Listed)"/>
        </xsd:restriction>
      </xsd:simpleType>
    </xsd:element>
    <xsd:element name="Meeting_x0020_Date" ma:index="2" ma:displayName="Start Date of Meeting" ma:format="DateOnly" ma:internalName="Meeting_x0020_Date">
      <xsd:simpleType>
        <xsd:restriction base="dms:DateTime"/>
      </xsd:simpleType>
    </xsd:element>
    <xsd:element name="Meeting_x0020_Name" ma:index="3" nillable="true" ma:displayName="Name of Meeting" ma:description="The name of the organization's meeting the document is associated to." ma:internalName="Meeting_x0020_Name">
      <xsd:simpleType>
        <xsd:restriction base="dms:Text">
          <xsd:maxLength value="255"/>
        </xsd:restriction>
      </xsd:simpleType>
    </xsd:element>
    <xsd:element name="Work_Item" ma:index="5" nillable="true" ma:displayName="Name of Work Item" ma:description="Name of Work Item, Document, or Specification Which the Contribution is Associated" ma:internalName="Work_Item">
      <xsd:simpleType>
        <xsd:restriction base="dms:Text">
          <xsd:maxLength value="255"/>
        </xsd:restriction>
      </xsd:simpleType>
    </xsd:element>
    <xsd:element name="Name_x0020_of_x0020_Workgroup" ma:index="6" nillable="true" ma:displayName="Name of Group Where Submitted" ma:internalName="Name_x0020_of_x0020_Workgroup">
      <xsd:simpleType>
        <xsd:restriction base="dms:Text">
          <xsd:maxLength value="255"/>
        </xsd:restriction>
      </xsd:simpleType>
    </xsd:element>
    <xsd:element name="I_x0020_understand_x0020_what_x0020_this_x0020_page_x0020_is_x0020_intended_x0020_for_x0020_I_x0020_and_x0020_am_x0020_following_x0020_the_x0020_guidance_x0020_as_x0020_provided_x0020_by_x0020_Legal" ma:index="7" ma:displayName="I understand what this page is intended for I and am following the guidance as provided by Legal" ma:format="RadioButtons" ma:internalName="I_x0020_understand_x0020_what_x0020_this_x0020_page_x0020_is_x0020_intended_x0020_for_x0020_I_x0020_and_x0020_am_x0020_following_x0020_the_x0020_guidance_x0020_as_x0020_provided_x0020_by_x0020_Legal">
      <xsd:simpleType>
        <xsd:restriction base="dms:Choice">
          <xsd:enumeration value="Agree"/>
        </xsd:restriction>
      </xsd:simpleType>
    </xsd:element>
    <xsd:element name="Approved_Contribution" ma:index="8" ma:displayName="Confirmation of Accuracy and Approval for Release" ma:description="To the best of my knowledge, this Contribution is correct, accurate and all proprietary information has been approved for release and any innovations disclosed in the Contribution have been appropriately protected (e.g. patent application has been filed)." ma:format="RadioButtons" ma:internalName="Approved_Contribution">
      <xsd:simpleType>
        <xsd:restriction base="dms:Choice">
          <xsd:enumeration value="Agree"/>
        </xsd:restriction>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Name_x0020_of_x0020_work_x0020_item_x002f_document_x002f_specification_x0020_to_x0020_which_x0020_the_x0020_contribution_x0020_is_x0020_associated" ma:index="22" nillable="true" ma:displayName="Name of Work Item/Document/Specification Which the Contribution is Associated" ma:hidden="true" ma:internalName="Name_x0020_of_x0020_work_x0020_item_x002f_document_x002f_specification_x0020_to_x0020_which_x0020_the_x0020_contribution_x0020_is_x0020_associated" ma:readOnly="false">
      <xsd:simpleType>
        <xsd:restriction base="dms:Text">
          <xsd:maxLength value="255"/>
        </xsd:restriction>
      </xsd:simpleType>
    </xsd:element>
    <xsd:element 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index="23" nillable="true" ma:displayName="To the best of my knowledge, this Contribution is correct, accurate and all proprietary information has been approved for release and any innovations disclosed in the Contribution have been appropriately protected (e.g. patent application has been filed)." ma:format="RadioButtons" ma:hidden="true" ma:internalName="To_x0020_the_x0020_best_x0020_of_x0020_my_x0020_knowledge_x002c__x0020_this_x0020_Contribution_x0020_is_x0020_correct_x002c__x0020_accurate_x0020_and_x0020_all_x0020_proprietary_x0020_information_x0020_has_x0020_been_x0020_approved_x0020_for_x0020_release_x0020_and_x0020_any_x0020_innovations_x0020_disclosed_x0020_in_x0020_the_x0020_Contribution_x0020_have_x0020_been_x0020_appropriately_x0020_protected_x0020__x0028_e_x002e_g_x002e__x0020_patent_x0020_application_x0020_has_x0020_been_x0020_filed_x0029__x002e_" ma:readOnly="false">
      <xsd:simpleType>
        <xsd:restriction base="dms:Choice">
          <xsd:enumeration value="Agree"/>
        </xsd:restrictio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4" ma:displayName="Document 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E2D06C-BBDF-4F43-81A4-9129D43781FF}">
  <ds:schemaRefs>
    <ds:schemaRef ds:uri="http://purl.org/dc/terms/"/>
    <ds:schemaRef ds:uri="http://schemas.openxmlformats.org/package/2006/metadata/core-properties"/>
    <ds:schemaRef ds:uri="4b1de6fe-44aa-4e13-b7e7-ab260d1ea5f8"/>
    <ds:schemaRef ds:uri="http://schemas.microsoft.com/office/2006/documentManagement/types"/>
    <ds:schemaRef ds:uri="http://schemas.microsoft.com/office/infopath/2007/PartnerControls"/>
    <ds:schemaRef ds:uri="http://purl.org/dc/elements/1.1/"/>
    <ds:schemaRef ds:uri="http://schemas.microsoft.com/office/2006/metadata/properties"/>
    <ds:schemaRef ds:uri="bcc01d59-85de-4ef9-881e-76d8b6a6f841"/>
    <ds:schemaRef ds:uri="http://www.w3.org/XML/1998/namespace"/>
    <ds:schemaRef ds:uri="http://purl.org/dc/dcmitype/"/>
  </ds:schemaRefs>
</ds:datastoreItem>
</file>

<file path=customXml/itemProps2.xml><?xml version="1.0" encoding="utf-8"?>
<ds:datastoreItem xmlns:ds="http://schemas.openxmlformats.org/officeDocument/2006/customXml" ds:itemID="{72B26D51-4893-4544-A256-A0AF4CB2DD24}">
  <ds:schemaRefs>
    <ds:schemaRef ds:uri="http://schemas.microsoft.com/sharepoint/v3/contenttype/forms"/>
  </ds:schemaRefs>
</ds:datastoreItem>
</file>

<file path=customXml/itemProps3.xml><?xml version="1.0" encoding="utf-8"?>
<ds:datastoreItem xmlns:ds="http://schemas.openxmlformats.org/officeDocument/2006/customXml" ds:itemID="{9659AF3A-2E9E-47D3-9D65-C66E685A6F63}"/>
</file>

<file path=docProps/app.xml><?xml version="1.0" encoding="utf-8"?>
<Properties xmlns="http://schemas.openxmlformats.org/officeDocument/2006/extended-properties" xmlns:vt="http://schemas.openxmlformats.org/officeDocument/2006/docPropsVTypes">
  <Template>blank</Template>
  <TotalTime>471</TotalTime>
  <Words>819</Words>
  <Application>Microsoft Office PowerPoint</Application>
  <PresentationFormat>Widescreen</PresentationFormat>
  <Paragraphs>75</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Microsoft Sans Serif</vt:lpstr>
      <vt:lpstr>Qualcomm Executive External</vt:lpstr>
      <vt:lpstr>Review Comments of WAPI Management Frame Protection Draft</vt:lpstr>
      <vt:lpstr>Review comments – 1 [Qiwei]</vt:lpstr>
      <vt:lpstr>Review comments - 2 [Jouni]</vt:lpstr>
      <vt:lpstr>Review comments - 3 [Rohan]</vt:lpstr>
      <vt:lpstr>Review comments – 4 [Kun]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Comments of WAPI Management Frame Protection Spec</dc:title>
  <dc:creator>Kun Shen</dc:creator>
  <cp:lastModifiedBy>Kun Shen</cp:lastModifiedBy>
  <cp:revision>16</cp:revision>
  <dcterms:created xsi:type="dcterms:W3CDTF">2020-06-11T01:43:46Z</dcterms:created>
  <dcterms:modified xsi:type="dcterms:W3CDTF">2020-06-12T02:46:35Z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11556172</vt:lpwstr>
  </property>
  <property fmtid="{D5CDD505-2E9C-101B-9397-08002B2CF9AE}" pid="3" name="NXPowerLiteSettings">
    <vt:lpwstr>C980073804F000</vt:lpwstr>
  </property>
  <property fmtid="{D5CDD505-2E9C-101B-9397-08002B2CF9AE}" pid="4" name="NXPowerLiteVersion">
    <vt:lpwstr>D8.0.4</vt:lpwstr>
  </property>
  <property fmtid="{D5CDD505-2E9C-101B-9397-08002B2CF9AE}" pid="5" name="ContentTypeId">
    <vt:lpwstr>0x01010095B2E4407BF2CA45B5CA71B98E70B49E</vt:lpwstr>
  </property>
</Properties>
</file>